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41" d="100"/>
          <a:sy n="41" d="100"/>
        </p:scale>
        <p:origin x="730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7" y="2009955"/>
            <a:ext cx="9720073" cy="402336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Describe the color </a:t>
            </a:r>
            <a:r>
              <a:rPr lang="en-US" sz="2800" b="1" dirty="0" smtClean="0">
                <a:solidFill>
                  <a:srgbClr val="7030A0"/>
                </a:solidFill>
              </a:rPr>
              <a:t>PURPLE</a:t>
            </a:r>
            <a:r>
              <a:rPr lang="en-US" sz="2800" dirty="0" smtClean="0"/>
              <a:t>. 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What does it….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sound like?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look like?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feel like?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taste like?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smell like?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96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writing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groups, list as many reasons as you can think of to answer this question. </a:t>
            </a:r>
          </a:p>
          <a:p>
            <a:endParaRPr lang="en-US" dirty="0"/>
          </a:p>
          <a:p>
            <a:r>
              <a:rPr lang="en-US" dirty="0" smtClean="0"/>
              <a:t>Stuck?  Think about: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When do you use writing?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How does writing help you in your daily life?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What kinds of things would be impossible without writing?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“good” vs. “Bad”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groups, generate a list of qualities of good vs. bad writing.</a:t>
            </a:r>
          </a:p>
          <a:p>
            <a:endParaRPr lang="en-US" dirty="0"/>
          </a:p>
          <a:p>
            <a:r>
              <a:rPr lang="en-US" dirty="0" smtClean="0"/>
              <a:t>Activity: What makes a sentence better?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0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(keep in your folder)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Writing Tips… from William Zinsser </a:t>
            </a:r>
            <a:r>
              <a:rPr lang="en-US" dirty="0" smtClean="0">
                <a:sym typeface="Wingdings" panose="05000000000000000000" pitchFamily="2" charset="2"/>
              </a:rPr>
              <a:t> Read and annotate today.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Figurative Language Review </a:t>
            </a:r>
            <a:r>
              <a:rPr lang="en-US" dirty="0" smtClean="0">
                <a:sym typeface="Wingdings" panose="05000000000000000000" pitchFamily="2" charset="2"/>
              </a:rPr>
              <a:t>  Do at the end of class and use as a reference.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9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</a:t>
            </a:r>
            <a:r>
              <a:rPr lang="en-US" b="1" dirty="0" smtClean="0"/>
              <a:t>YOU</a:t>
            </a:r>
            <a:r>
              <a:rPr lang="en-US" dirty="0" smtClean="0"/>
              <a:t> do to make</a:t>
            </a:r>
            <a:br>
              <a:rPr lang="en-US" dirty="0" smtClean="0"/>
            </a:br>
            <a:r>
              <a:rPr lang="en-US" dirty="0" smtClean="0"/>
              <a:t>your writing “good”?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yourself, come up with a few ideas of steps you can take to make your writing better/more interesting.  </a:t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What can you add?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What should you take away?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 with your group to review the various types of figurative language.  Make notes of any that you need help with/don’t remember/need to review. </a:t>
            </a:r>
          </a:p>
          <a:p>
            <a:endParaRPr lang="en-US" sz="2800" dirty="0"/>
          </a:p>
          <a:p>
            <a:r>
              <a:rPr lang="en-US" sz="2800" dirty="0" smtClean="0"/>
              <a:t>On the bottom section, please make sure you come up with examples of your own!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1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figurative language do you need to review/need more explanation of?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</TotalTime>
  <Words>219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Courier New</vt:lpstr>
      <vt:lpstr>Tw Cen MT</vt:lpstr>
      <vt:lpstr>Tw Cen MT Condensed</vt:lpstr>
      <vt:lpstr>Wingdings</vt:lpstr>
      <vt:lpstr>Wingdings 3</vt:lpstr>
      <vt:lpstr>Integral</vt:lpstr>
      <vt:lpstr>Journal</vt:lpstr>
      <vt:lpstr>Why is writing important?</vt:lpstr>
      <vt:lpstr>“good” vs. “Bad” writing</vt:lpstr>
      <vt:lpstr>Resources (keep in your folder)</vt:lpstr>
      <vt:lpstr>What can YOU do to make your writing “good”? </vt:lpstr>
      <vt:lpstr>Figurative Language Review</vt:lpstr>
      <vt:lpstr>Exit Slip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6</cp:revision>
  <dcterms:created xsi:type="dcterms:W3CDTF">2015-08-10T21:29:44Z</dcterms:created>
  <dcterms:modified xsi:type="dcterms:W3CDTF">2015-08-11T17:53:44Z</dcterms:modified>
</cp:coreProperties>
</file>