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texts related to “The Good Lie” </a:t>
            </a:r>
            <a:endParaRPr lang="en-US" dirty="0"/>
          </a:p>
        </p:txBody>
      </p:sp>
      <p:sp>
        <p:nvSpPr>
          <p:cNvPr id="5" name="Content Placeholder 4"/>
          <p:cNvSpPr>
            <a:spLocks noGrp="1"/>
          </p:cNvSpPr>
          <p:nvPr>
            <p:ph idx="1"/>
          </p:nvPr>
        </p:nvSpPr>
        <p:spPr>
          <a:xfrm>
            <a:off x="581193" y="1968060"/>
            <a:ext cx="11029615" cy="4598995"/>
          </a:xfrm>
        </p:spPr>
        <p:txBody>
          <a:bodyPr>
            <a:normAutofit lnSpcReduction="10000"/>
          </a:bodyPr>
          <a:lstStyle/>
          <a:p>
            <a:pPr marL="342900" indent="-342900">
              <a:buAutoNum type="arabicParenR"/>
            </a:pPr>
            <a:r>
              <a:rPr lang="en-US" sz="2000" dirty="0" smtClean="0"/>
              <a:t>Read </a:t>
            </a:r>
            <a:r>
              <a:rPr lang="en-US" sz="2000" smtClean="0"/>
              <a:t>the articles/poem. </a:t>
            </a:r>
            <a:endParaRPr lang="en-US" sz="2000" dirty="0" smtClean="0"/>
          </a:p>
          <a:p>
            <a:pPr marL="342900" indent="-342900">
              <a:buAutoNum type="arabicParenR"/>
            </a:pPr>
            <a:r>
              <a:rPr lang="en-US" sz="2000" dirty="0" smtClean="0"/>
              <a:t>Annotate it for the following:</a:t>
            </a:r>
          </a:p>
          <a:p>
            <a:pPr marL="666900" lvl="1" indent="-342900">
              <a:buAutoNum type="arabicParenR"/>
            </a:pPr>
            <a:r>
              <a:rPr lang="en-US" sz="1800" dirty="0" smtClean="0"/>
              <a:t>WHO is the subject? </a:t>
            </a:r>
          </a:p>
          <a:p>
            <a:pPr marL="666900" lvl="1" indent="-342900">
              <a:buAutoNum type="arabicParenR"/>
            </a:pPr>
            <a:r>
              <a:rPr lang="en-US" sz="1800" dirty="0" smtClean="0"/>
              <a:t>WHAT is the topic/main idea? </a:t>
            </a:r>
          </a:p>
          <a:p>
            <a:pPr marL="666900" lvl="1" indent="-342900">
              <a:buAutoNum type="arabicParenR"/>
            </a:pPr>
            <a:r>
              <a:rPr lang="en-US" sz="1800" dirty="0" smtClean="0"/>
              <a:t>WHEN is it taking place? </a:t>
            </a:r>
          </a:p>
          <a:p>
            <a:pPr marL="666900" lvl="1" indent="-342900">
              <a:buAutoNum type="arabicParenR"/>
            </a:pPr>
            <a:r>
              <a:rPr lang="en-US" sz="1800" dirty="0" smtClean="0"/>
              <a:t>WHERE is it taking place? </a:t>
            </a:r>
          </a:p>
          <a:p>
            <a:pPr marL="666900" lvl="1" indent="-342900">
              <a:buAutoNum type="arabicParenR"/>
            </a:pPr>
            <a:r>
              <a:rPr lang="en-US" sz="1800" dirty="0" smtClean="0"/>
              <a:t>WHY is this important?  </a:t>
            </a:r>
          </a:p>
          <a:p>
            <a:pPr marL="666900" lvl="1" indent="-342900">
              <a:buAutoNum type="arabicParenR"/>
            </a:pPr>
            <a:r>
              <a:rPr lang="en-US" sz="1800" dirty="0" smtClean="0"/>
              <a:t>HOW can you connect this to Multicultural Lit? </a:t>
            </a:r>
          </a:p>
          <a:p>
            <a:pPr marL="342900" lvl="0" indent="-342900">
              <a:buClr>
                <a:srgbClr val="4590B8"/>
              </a:buClr>
              <a:buFont typeface="Wingdings 2" panose="05020102010507070707" pitchFamily="18" charset="2"/>
              <a:buAutoNum type="arabicParenR"/>
            </a:pPr>
            <a:r>
              <a:rPr lang="en-US" sz="2000" dirty="0" smtClean="0">
                <a:solidFill>
                  <a:srgbClr val="3D3D3D"/>
                </a:solidFill>
              </a:rPr>
              <a:t>Go back to your paper for the movie, and respond to the following.  PLEASE LABEL EACH ARTICLE CLEARLY.  </a:t>
            </a:r>
          </a:p>
          <a:p>
            <a:pPr marL="324000" lvl="1" indent="0">
              <a:buClr>
                <a:srgbClr val="4590B8"/>
              </a:buClr>
              <a:buNone/>
            </a:pPr>
            <a:r>
              <a:rPr lang="en-US" sz="1800" dirty="0" smtClean="0">
                <a:solidFill>
                  <a:srgbClr val="3D3D3D"/>
                </a:solidFill>
              </a:rPr>
              <a:t>*How can you connect what you learned from the article to the movie?  Why is this important?  How might this affect your portfolio and just your understanding from this class in general? </a:t>
            </a:r>
            <a:endParaRPr lang="en-US" sz="1800" dirty="0">
              <a:solidFill>
                <a:srgbClr val="3D3D3D"/>
              </a:solidFill>
            </a:endParaRPr>
          </a:p>
          <a:p>
            <a:pPr marL="324000" lvl="1" indent="0">
              <a:buNone/>
            </a:pPr>
            <a:endParaRPr lang="en-US" dirty="0" smtClean="0"/>
          </a:p>
        </p:txBody>
      </p:sp>
    </p:spTree>
    <p:extLst>
      <p:ext uri="{BB962C8B-B14F-4D97-AF65-F5344CB8AC3E}">
        <p14:creationId xmlns:p14="http://schemas.microsoft.com/office/powerpoint/2010/main" val="100002579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2</TotalTime>
  <Words>112</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Gill Sans MT</vt:lpstr>
      <vt:lpstr>Wingdings 2</vt:lpstr>
      <vt:lpstr>Dividend</vt:lpstr>
      <vt:lpstr>texts related to “The Good Lie” </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 related to “The Good Lie” </dc:title>
  <dc:creator>Alexandra Yeganegi</dc:creator>
  <cp:lastModifiedBy>Alexandra Yeganegi</cp:lastModifiedBy>
  <cp:revision>1</cp:revision>
  <dcterms:created xsi:type="dcterms:W3CDTF">2018-05-01T18:19:12Z</dcterms:created>
  <dcterms:modified xsi:type="dcterms:W3CDTF">2018-05-01T18:21:45Z</dcterms:modified>
</cp:coreProperties>
</file>