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9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0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46E832D-3B0A-43B7-828A-F90442A5F56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A8F5E42-9276-4BBC-8227-73DB8FD3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out your student information sheets from yesterday and continue working on those.  </a:t>
            </a:r>
          </a:p>
          <a:p>
            <a:endParaRPr lang="en-US" sz="2800" dirty="0"/>
          </a:p>
          <a:p>
            <a:r>
              <a:rPr lang="en-US" sz="2800" dirty="0" smtClean="0"/>
              <a:t>You have about 15 minutes to finish up.  If you are still not finished, you will need to complete it for homework.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419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Expectations &amp;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What’s the main rule in this class?  </a:t>
            </a:r>
          </a:p>
          <a:p>
            <a:r>
              <a:rPr lang="en-US" sz="2400" dirty="0" smtClean="0"/>
              <a:t>What are some school rules you must follow at all times?</a:t>
            </a:r>
          </a:p>
          <a:p>
            <a:r>
              <a:rPr lang="en-US" sz="2400" dirty="0" smtClean="0"/>
              <a:t>What is expected of you at the beginning of class? </a:t>
            </a:r>
          </a:p>
          <a:p>
            <a:r>
              <a:rPr lang="en-US" sz="2400" dirty="0" smtClean="0"/>
              <a:t>What should you do if you need a pass to the restroom during class? </a:t>
            </a:r>
          </a:p>
          <a:p>
            <a:r>
              <a:rPr lang="en-US" sz="2400" dirty="0" smtClean="0"/>
              <a:t>Where do you turn your work in? </a:t>
            </a:r>
          </a:p>
          <a:p>
            <a:r>
              <a:rPr lang="en-US" sz="2400" dirty="0" smtClean="0"/>
              <a:t>What do you do at the end of class? </a:t>
            </a:r>
          </a:p>
          <a:p>
            <a:r>
              <a:rPr lang="en-US" sz="2400" dirty="0" smtClean="0"/>
              <a:t>Others?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93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</a:t>
            </a:r>
            <a:r>
              <a:rPr lang="en-US" dirty="0" smtClean="0"/>
              <a:t>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makes you happy?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Describe </a:t>
            </a:r>
            <a:r>
              <a:rPr lang="en-US" dirty="0" smtClean="0"/>
              <a:t>in </a:t>
            </a:r>
            <a:r>
              <a:rPr lang="en-US" dirty="0" smtClean="0"/>
              <a:t>simple terms: 1-2 words.  </a:t>
            </a:r>
          </a:p>
          <a:p>
            <a:endParaRPr lang="en-US" dirty="0"/>
          </a:p>
          <a:p>
            <a:r>
              <a:rPr lang="en-US" dirty="0" smtClean="0"/>
              <a:t>On an index card, write your </a:t>
            </a:r>
            <a:r>
              <a:rPr lang="en-US" dirty="0" smtClean="0"/>
              <a:t>thing in </a:t>
            </a:r>
            <a:r>
              <a:rPr lang="en-US" dirty="0" smtClean="0"/>
              <a:t>large letters on one side.  </a:t>
            </a:r>
          </a:p>
          <a:p>
            <a:endParaRPr lang="en-US" dirty="0"/>
          </a:p>
          <a:p>
            <a:r>
              <a:rPr lang="en-US" dirty="0" smtClean="0"/>
              <a:t>Decorate it with appropriate symbols and colors.  Put your name on the back. </a:t>
            </a:r>
          </a:p>
          <a:p>
            <a:endParaRPr lang="en-US" dirty="0"/>
          </a:p>
          <a:p>
            <a:r>
              <a:rPr lang="en-US" dirty="0" smtClean="0"/>
              <a:t>We will post them as a constant reminder of </a:t>
            </a:r>
            <a:r>
              <a:rPr lang="en-US" dirty="0" smtClean="0"/>
              <a:t>what makes us happy!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33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post-it note, write the name of one CELEBRITY.  </a:t>
            </a:r>
          </a:p>
          <a:p>
            <a:r>
              <a:rPr lang="en-US" dirty="0" smtClean="0"/>
              <a:t>Don’t let anyone see your person!  </a:t>
            </a:r>
          </a:p>
          <a:p>
            <a:endParaRPr lang="en-US" dirty="0"/>
          </a:p>
          <a:p>
            <a:r>
              <a:rPr lang="en-US" dirty="0" smtClean="0"/>
              <a:t>Wait for directions.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6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 you know yourself?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Kokology</a:t>
            </a:r>
            <a:r>
              <a:rPr lang="en-US" dirty="0"/>
              <a:t>: the study of </a:t>
            </a:r>
            <a:r>
              <a:rPr lang="en-US" dirty="0" err="1"/>
              <a:t>kokoro</a:t>
            </a:r>
            <a:r>
              <a:rPr lang="en-US" dirty="0"/>
              <a:t> (Japanese: 心) which in the aforementioned language means "mind" or "spirit</a:t>
            </a:r>
            <a:r>
              <a:rPr lang="en-US" dirty="0" smtClean="0"/>
              <a:t>".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GUIDELINES: </a:t>
            </a:r>
            <a:endParaRPr lang="en-US" dirty="0"/>
          </a:p>
          <a:p>
            <a:r>
              <a:rPr lang="en-US" dirty="0" smtClean="0"/>
              <a:t>Clear your mind. </a:t>
            </a:r>
          </a:p>
          <a:p>
            <a:r>
              <a:rPr lang="en-US" dirty="0" smtClean="0"/>
              <a:t>Record your first thoughts. </a:t>
            </a:r>
          </a:p>
          <a:p>
            <a:r>
              <a:rPr lang="en-US" dirty="0" smtClean="0"/>
              <a:t>Don’t overthink or change your answers.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8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</TotalTime>
  <Words>245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Warm-Up</vt:lpstr>
      <vt:lpstr>Review Expectations &amp; procedures</vt:lpstr>
      <vt:lpstr>HAPPY CARDS </vt:lpstr>
      <vt:lpstr>Who Am I? </vt:lpstr>
      <vt:lpstr>How well do you know yourself?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2015-08-01T19:12:37Z</dcterms:created>
  <dcterms:modified xsi:type="dcterms:W3CDTF">2015-08-04T11:58:35Z</dcterms:modified>
</cp:coreProperties>
</file>