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9"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Warm-Up: </a:t>
            </a:r>
            <a:br>
              <a:rPr lang="en-US" dirty="0" smtClean="0">
                <a:solidFill>
                  <a:schemeClr val="accent6">
                    <a:lumMod val="75000"/>
                  </a:schemeClr>
                </a:solidFill>
              </a:rPr>
            </a:br>
            <a:r>
              <a:rPr lang="en-US" dirty="0" smtClean="0">
                <a:solidFill>
                  <a:schemeClr val="accent6">
                    <a:lumMod val="75000"/>
                  </a:schemeClr>
                </a:solidFill>
              </a:rPr>
              <a:t>Please do this on your journal paper. </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4400" u="sng" dirty="0" smtClean="0"/>
              <a:t>3-2-1:  Write these as bullets. </a:t>
            </a:r>
          </a:p>
          <a:p>
            <a:pPr marL="0" indent="0">
              <a:buNone/>
            </a:pPr>
            <a:r>
              <a:rPr lang="en-US" sz="3600" dirty="0" smtClean="0"/>
              <a:t>3: Tips for giving a good presentation </a:t>
            </a:r>
          </a:p>
          <a:p>
            <a:pPr marL="0" indent="0">
              <a:buNone/>
            </a:pPr>
            <a:r>
              <a:rPr lang="en-US" sz="3600" dirty="0" smtClean="0"/>
              <a:t>2: Tips for being a good audience member</a:t>
            </a:r>
          </a:p>
          <a:p>
            <a:pPr marL="0" indent="0">
              <a:buNone/>
            </a:pPr>
            <a:r>
              <a:rPr lang="en-US" sz="3600" dirty="0" smtClean="0"/>
              <a:t>1: Thing you learned from this project</a:t>
            </a:r>
            <a:endParaRPr lang="en-US" sz="3600" dirty="0"/>
          </a:p>
        </p:txBody>
      </p:sp>
    </p:spTree>
    <p:extLst>
      <p:ext uri="{BB962C8B-B14F-4D97-AF65-F5344CB8AC3E}">
        <p14:creationId xmlns:p14="http://schemas.microsoft.com/office/powerpoint/2010/main" val="101459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6">
                    <a:lumMod val="75000"/>
                  </a:schemeClr>
                </a:solidFill>
              </a:rPr>
              <a:t>Project Presentations</a:t>
            </a:r>
            <a:endParaRPr lang="en-US" b="1" dirty="0">
              <a:solidFill>
                <a:schemeClr val="accent6">
                  <a:lumMod val="75000"/>
                </a:schemeClr>
              </a:solidFill>
            </a:endParaRPr>
          </a:p>
        </p:txBody>
      </p:sp>
      <p:sp>
        <p:nvSpPr>
          <p:cNvPr id="3" name="Content Placeholder 2"/>
          <p:cNvSpPr>
            <a:spLocks noGrp="1"/>
          </p:cNvSpPr>
          <p:nvPr>
            <p:ph idx="1"/>
          </p:nvPr>
        </p:nvSpPr>
        <p:spPr/>
        <p:txBody>
          <a:bodyPr>
            <a:noAutofit/>
          </a:bodyPr>
          <a:lstStyle/>
          <a:p>
            <a:r>
              <a:rPr lang="en-US" sz="2400" dirty="0" smtClean="0"/>
              <a:t>Everyone must read one piece from your project. </a:t>
            </a:r>
          </a:p>
          <a:p>
            <a:pPr marL="0" indent="0">
              <a:buNone/>
            </a:pPr>
            <a:endParaRPr lang="en-US" sz="2400" dirty="0"/>
          </a:p>
          <a:p>
            <a:r>
              <a:rPr lang="en-US" sz="2400" dirty="0" smtClean="0"/>
              <a:t>Presenter Tips:  Project your voice!  Make eye contact with your audience.  Use good posture and body language.  Take questions at the end.  Introduce yourself before you start.  Say thank you at the end. </a:t>
            </a:r>
          </a:p>
          <a:p>
            <a:endParaRPr lang="en-US" sz="2400" dirty="0"/>
          </a:p>
          <a:p>
            <a:r>
              <a:rPr lang="en-US" sz="2400" dirty="0" smtClean="0"/>
              <a:t>Audience Tips:  Remain quiet and attentive during each presentation.  Applaud/Snap at the end of the presentation.  Do not interrupt the presenter with questions or comments; save them for the end.  Fill out your graphic organizer. </a:t>
            </a:r>
            <a:endParaRPr lang="en-US" sz="2400" dirty="0"/>
          </a:p>
        </p:txBody>
      </p:sp>
    </p:spTree>
    <p:extLst>
      <p:ext uri="{BB962C8B-B14F-4D97-AF65-F5344CB8AC3E}">
        <p14:creationId xmlns:p14="http://schemas.microsoft.com/office/powerpoint/2010/main" val="249199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6">
                    <a:lumMod val="75000"/>
                  </a:schemeClr>
                </a:solidFill>
              </a:rPr>
              <a:t>Thank You </a:t>
            </a:r>
            <a:r>
              <a:rPr lang="en-US" sz="4000" b="1" dirty="0" smtClean="0">
                <a:solidFill>
                  <a:schemeClr val="accent6">
                    <a:lumMod val="75000"/>
                  </a:schemeClr>
                </a:solidFill>
              </a:rPr>
              <a:t>Notes:</a:t>
            </a:r>
            <a:br>
              <a:rPr lang="en-US" sz="4000" b="1" dirty="0" smtClean="0">
                <a:solidFill>
                  <a:schemeClr val="accent6">
                    <a:lumMod val="75000"/>
                  </a:schemeClr>
                </a:solidFill>
              </a:rPr>
            </a:br>
            <a:r>
              <a:rPr lang="en-US" sz="4000" b="1" dirty="0" smtClean="0">
                <a:solidFill>
                  <a:schemeClr val="accent6">
                    <a:lumMod val="75000"/>
                  </a:schemeClr>
                </a:solidFill>
              </a:rPr>
              <a:t>Write </a:t>
            </a:r>
            <a:r>
              <a:rPr lang="en-US" sz="4000" b="1" dirty="0" smtClean="0">
                <a:solidFill>
                  <a:schemeClr val="accent6">
                    <a:lumMod val="75000"/>
                  </a:schemeClr>
                </a:solidFill>
              </a:rPr>
              <a:t>to three peers.</a:t>
            </a:r>
            <a:endParaRPr lang="en-US" sz="4000" b="1" dirty="0">
              <a:solidFill>
                <a:schemeClr val="accent6">
                  <a:lumMod val="75000"/>
                </a:schemeClr>
              </a:solidFill>
            </a:endParaRPr>
          </a:p>
        </p:txBody>
      </p:sp>
      <p:sp>
        <p:nvSpPr>
          <p:cNvPr id="3" name="Content Placeholder 2"/>
          <p:cNvSpPr>
            <a:spLocks noGrp="1"/>
          </p:cNvSpPr>
          <p:nvPr>
            <p:ph idx="1"/>
          </p:nvPr>
        </p:nvSpPr>
        <p:spPr/>
        <p:txBody>
          <a:bodyPr>
            <a:noAutofit/>
          </a:bodyPr>
          <a:lstStyle/>
          <a:p>
            <a:r>
              <a:rPr lang="en-US" sz="2000" dirty="0" smtClean="0"/>
              <a:t>Put the date on the top</a:t>
            </a:r>
          </a:p>
          <a:p>
            <a:r>
              <a:rPr lang="en-US" sz="2000" dirty="0" smtClean="0"/>
              <a:t>Use the person’s name in the salutation. (Dear ______________, Hello ____________________,)</a:t>
            </a:r>
          </a:p>
          <a:p>
            <a:r>
              <a:rPr lang="en-US" sz="2000" dirty="0" smtClean="0"/>
              <a:t>Start with a general reason for writing (“I am writing to thank you for sharing your writing.”) </a:t>
            </a:r>
          </a:p>
          <a:p>
            <a:r>
              <a:rPr lang="en-US" sz="2000" dirty="0" smtClean="0"/>
              <a:t>BE SPECIFIC!  Name at least two specific positive things that you liked about their writing – what they did well, why it touched you, how you connected to it, etc. </a:t>
            </a:r>
          </a:p>
          <a:p>
            <a:r>
              <a:rPr lang="en-US" sz="2000" dirty="0" smtClean="0"/>
              <a:t>Make sure you recognize the time and effort they gave .</a:t>
            </a:r>
          </a:p>
          <a:p>
            <a:r>
              <a:rPr lang="en-US" sz="2000" dirty="0" smtClean="0"/>
              <a:t>Always close by thanking them again and giving a closing compliment. </a:t>
            </a:r>
          </a:p>
          <a:p>
            <a:r>
              <a:rPr lang="en-US" sz="2000" dirty="0" smtClean="0"/>
              <a:t>Sign off by saying “Sincerely” or “Best Wishes,”  then sign your name AND print your name.</a:t>
            </a:r>
            <a:endParaRPr lang="en-US" sz="2000" dirty="0"/>
          </a:p>
        </p:txBody>
      </p:sp>
    </p:spTree>
    <p:extLst>
      <p:ext uri="{BB962C8B-B14F-4D97-AF65-F5344CB8AC3E}">
        <p14:creationId xmlns:p14="http://schemas.microsoft.com/office/powerpoint/2010/main" val="415880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Unit 1 Project</a:t>
            </a:r>
            <a:br>
              <a:rPr lang="en-US" b="1" dirty="0" smtClean="0">
                <a:solidFill>
                  <a:schemeClr val="accent6">
                    <a:lumMod val="75000"/>
                  </a:schemeClr>
                </a:solidFill>
              </a:rPr>
            </a:br>
            <a:r>
              <a:rPr lang="en-US" sz="2800" b="1" dirty="0" smtClean="0">
                <a:solidFill>
                  <a:schemeClr val="accent6">
                    <a:lumMod val="75000"/>
                  </a:schemeClr>
                </a:solidFill>
              </a:rPr>
              <a:t>Self-Assessment</a:t>
            </a:r>
            <a:endParaRPr lang="en-US" sz="2800"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3600" dirty="0" smtClean="0"/>
              <a:t>Grade yourself.  Yes, it counts! </a:t>
            </a:r>
          </a:p>
          <a:p>
            <a:r>
              <a:rPr lang="en-US" sz="3600" dirty="0" smtClean="0"/>
              <a:t>You MUST provide a comment/explanation on every box, or you will not get the points for that section.  </a:t>
            </a:r>
          </a:p>
          <a:p>
            <a:r>
              <a:rPr lang="en-US" sz="3600" dirty="0" smtClean="0"/>
              <a:t>Turn in your paper when done. </a:t>
            </a:r>
            <a:endParaRPr lang="en-US" sz="3600" dirty="0"/>
          </a:p>
        </p:txBody>
      </p:sp>
    </p:spTree>
    <p:extLst>
      <p:ext uri="{BB962C8B-B14F-4D97-AF65-F5344CB8AC3E}">
        <p14:creationId xmlns:p14="http://schemas.microsoft.com/office/powerpoint/2010/main" val="27838461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TotalTime>
  <Words>285</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 2</vt:lpstr>
      <vt:lpstr>Frame</vt:lpstr>
      <vt:lpstr>Warm-Up:  Please do this on your journal paper. </vt:lpstr>
      <vt:lpstr>Project Presentations</vt:lpstr>
      <vt:lpstr>Thank You Notes: Write to three peers.</vt:lpstr>
      <vt:lpstr>Unit 1 Project Self-Assessment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Please do this on your journal paper. </dc:title>
  <dc:creator>Alexandra Yeganegi</dc:creator>
  <cp:lastModifiedBy>Alexandra Yeganegi</cp:lastModifiedBy>
  <cp:revision>1</cp:revision>
  <dcterms:created xsi:type="dcterms:W3CDTF">2017-02-02T14:43:03Z</dcterms:created>
  <dcterms:modified xsi:type="dcterms:W3CDTF">2017-02-02T14:46:58Z</dcterms:modified>
</cp:coreProperties>
</file>