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9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3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5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9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3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3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08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781D03-65EF-4E62-B201-2BEE19D60A2B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91B043-5744-42AD-A870-929129BDEB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Y1_HrhwaX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JJF_TJI5i8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 Film - how can you connect this to dystopia?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http://www.youtube.com/watch?v=pY1_HrhwaXU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Anthem Glossary – p. 72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p. 72, start a personal glossary to keep track of terms from </a:t>
            </a:r>
            <a:r>
              <a:rPr lang="en-US" i="1" dirty="0" smtClean="0"/>
              <a:t>Anthem </a:t>
            </a:r>
          </a:p>
          <a:p>
            <a:pPr lvl="1"/>
            <a:r>
              <a:rPr lang="en-US" i="1" dirty="0" smtClean="0"/>
              <a:t>For example: </a:t>
            </a:r>
          </a:p>
          <a:p>
            <a:pPr lvl="2"/>
            <a:r>
              <a:rPr lang="en-US" dirty="0" smtClean="0"/>
              <a:t>The Great Rebirth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Anthem: Ch. 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 Ch. 1 </a:t>
            </a:r>
          </a:p>
          <a:p>
            <a:r>
              <a:rPr lang="en-US" dirty="0" smtClean="0"/>
              <a:t>Answer all questions on the reading guide – work alone or with a partner.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Anthem: Ch.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Read: </a:t>
            </a:r>
            <a:r>
              <a:rPr lang="en-US" dirty="0" smtClean="0">
                <a:hlinkClick r:id="rId2"/>
              </a:rPr>
              <a:t>http://www.youtube.com/watch?v=lJJF_TJI5i8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all questions on the reading guide – work alone or with a partner.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1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iRespondGraphMaster</vt:lpstr>
      <vt:lpstr>Apothecary</vt:lpstr>
      <vt:lpstr>Short Film - how can you connect this to dystopia? </vt:lpstr>
      <vt:lpstr>Anthem Glossary – p. 72 </vt:lpstr>
      <vt:lpstr>Anthem: Ch. 1 </vt:lpstr>
      <vt:lpstr>Anthem: Ch.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3</cp:revision>
  <dcterms:created xsi:type="dcterms:W3CDTF">2013-11-01T12:05:36Z</dcterms:created>
  <dcterms:modified xsi:type="dcterms:W3CDTF">2013-11-01T12:18:27Z</dcterms:modified>
</cp:coreProperties>
</file>