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AN42382vxo&amp;t=257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back!  Hope you had a great break!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your warm-up, please begin work on the EOC practice handouts found on the table!  </a:t>
            </a:r>
          </a:p>
          <a:p>
            <a:r>
              <a:rPr lang="en-US" sz="3600" dirty="0" smtClean="0"/>
              <a:t>Work with your group. </a:t>
            </a:r>
          </a:p>
          <a:p>
            <a:r>
              <a:rPr lang="en-US" sz="3600" dirty="0" smtClean="0"/>
              <a:t>We will go over the answers in about 20 minutes.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06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Literature EOC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Wednesday, Thursday, and Friday</a:t>
            </a:r>
          </a:p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block – Media Center /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block – ID Lab </a:t>
            </a:r>
          </a:p>
          <a:p>
            <a:r>
              <a:rPr lang="en-US" sz="3200" dirty="0" smtClean="0"/>
              <a:t>3 sections:</a:t>
            </a:r>
          </a:p>
          <a:p>
            <a:pPr lvl="1"/>
            <a:r>
              <a:rPr lang="en-US" sz="2800" dirty="0" smtClean="0"/>
              <a:t>Section 1: Extended Response (90 min. max) </a:t>
            </a:r>
          </a:p>
          <a:p>
            <a:pPr lvl="1"/>
            <a:r>
              <a:rPr lang="en-US" sz="2800" dirty="0" smtClean="0"/>
              <a:t>Section 2: Multiple Choice/Constructed Response (75 min. max) </a:t>
            </a:r>
          </a:p>
          <a:p>
            <a:pPr lvl="1"/>
            <a:r>
              <a:rPr lang="en-US" sz="2800" dirty="0" smtClean="0"/>
              <a:t>Section 3: Multiple Choice/Constructed Response (75 min. max) </a:t>
            </a:r>
          </a:p>
        </p:txBody>
      </p:sp>
    </p:spTree>
    <p:extLst>
      <p:ext uri="{BB962C8B-B14F-4D97-AF65-F5344CB8AC3E}">
        <p14:creationId xmlns:p14="http://schemas.microsoft.com/office/powerpoint/2010/main" val="195196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4: Change in America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Brainstorm how each of the categories has been treated and has changed in the past, present, and future (in America).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514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Renaissance: 1919-1935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www.youtube.com/watch?v=LAN42382vxo&amp;t=257s</a:t>
            </a:r>
            <a:r>
              <a:rPr lang="en-US" sz="3600" dirty="0" smtClean="0"/>
              <a:t>  </a:t>
            </a:r>
          </a:p>
          <a:p>
            <a:r>
              <a:rPr lang="en-US" sz="3600" dirty="0" smtClean="0"/>
              <a:t>Key Points? </a:t>
            </a:r>
          </a:p>
          <a:p>
            <a:r>
              <a:rPr lang="en-US" sz="3600" dirty="0" smtClean="0"/>
              <a:t>How was the Harlem Renaissance a time of change in America?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23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90" y="344356"/>
            <a:ext cx="11538528" cy="63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5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17" y="448253"/>
            <a:ext cx="11372273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9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37" y="413038"/>
            <a:ext cx="11354954" cy="62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4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Langston Hughes Poetry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</a:t>
            </a:r>
            <a:r>
              <a:rPr lang="en-US" sz="2800" dirty="0"/>
              <a:t>) What is the rhyme scheme? Why do you think the poet chose this form?</a:t>
            </a:r>
          </a:p>
          <a:p>
            <a:pPr marL="0" indent="0">
              <a:buNone/>
            </a:pPr>
            <a:r>
              <a:rPr lang="en-US" sz="2800" dirty="0" smtClean="0"/>
              <a:t>2) Identify various types of figurative language in the poem.  How do they enhance the meaning of the text? </a:t>
            </a:r>
          </a:p>
          <a:p>
            <a:pPr marL="0" indent="0">
              <a:buNone/>
            </a:pPr>
            <a:r>
              <a:rPr lang="en-US" sz="2800" dirty="0" smtClean="0"/>
              <a:t>3) Discuss both the tone and the mood of the poem. </a:t>
            </a:r>
          </a:p>
          <a:p>
            <a:pPr marL="0" indent="0">
              <a:buNone/>
            </a:pPr>
            <a:r>
              <a:rPr lang="en-US" sz="2800" dirty="0" smtClean="0"/>
              <a:t>4) How do you think this poem comments on the progress/change in America (or lack thereof)?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308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54</TotalTime>
  <Words>228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Gill Sans MT</vt:lpstr>
      <vt:lpstr>Wingdings 2</vt:lpstr>
      <vt:lpstr>Dividend</vt:lpstr>
      <vt:lpstr>Welcome back!  Hope you had a great break! </vt:lpstr>
      <vt:lpstr>American Literature EOC</vt:lpstr>
      <vt:lpstr>UNIT 4: Change in America </vt:lpstr>
      <vt:lpstr>Harlem Renaissance: 1919-1935 </vt:lpstr>
      <vt:lpstr>PowerPoint Presentation</vt:lpstr>
      <vt:lpstr>PowerPoint Presentation</vt:lpstr>
      <vt:lpstr>PowerPoint Presentation</vt:lpstr>
      <vt:lpstr>Langston Hughes Poetry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  Hope you had a great break!</dc:title>
  <dc:creator>Alexandra Yeganegi</dc:creator>
  <cp:lastModifiedBy>Alexandra Yeganegi</cp:lastModifiedBy>
  <cp:revision>3</cp:revision>
  <dcterms:created xsi:type="dcterms:W3CDTF">2017-11-27T01:15:10Z</dcterms:created>
  <dcterms:modified xsi:type="dcterms:W3CDTF">2017-11-27T02:09:42Z</dcterms:modified>
</cp:coreProperties>
</file>