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804" y="609600"/>
            <a:ext cx="10719607" cy="1905000"/>
          </a:xfrm>
        </p:spPr>
        <p:txBody>
          <a:bodyPr>
            <a:noAutofit/>
          </a:bodyPr>
          <a:lstStyle/>
          <a:p>
            <a:r>
              <a:rPr lang="en-US" b="1" dirty="0" smtClean="0"/>
              <a:t>Journal for January 25 – </a:t>
            </a:r>
            <a:br>
              <a:rPr lang="en-US" b="1" dirty="0" smtClean="0"/>
            </a:br>
            <a:r>
              <a:rPr lang="en-US" b="1" dirty="0" smtClean="0"/>
              <a:t>add to the same paper you started yesterday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2235679"/>
            <a:ext cx="9905998" cy="4329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Please respond to the following questions: 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So far this semester, what’s going well?  (in this class) 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So far this semester, what are you struggling with?  (in this class) 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What is one improvement you know you have made in your writing? </a:t>
            </a:r>
          </a:p>
        </p:txBody>
      </p:sp>
    </p:spTree>
    <p:extLst>
      <p:ext uri="{BB962C8B-B14F-4D97-AF65-F5344CB8AC3E}">
        <p14:creationId xmlns:p14="http://schemas.microsoft.com/office/powerpoint/2010/main" val="363701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UNIT 1 PROJECT WORK TIME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40787"/>
            <a:ext cx="9905998" cy="392358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Finish at least one rough draft in class today.   All five rough drafts must be completed when you come to class on Monday. </a:t>
            </a:r>
          </a:p>
          <a:p>
            <a:r>
              <a:rPr lang="en-US" sz="3200" dirty="0" smtClean="0"/>
              <a:t>Use your checklist and rubric to make sure you are completing things as needed. </a:t>
            </a:r>
          </a:p>
          <a:p>
            <a:r>
              <a:rPr lang="en-US" sz="3200" dirty="0" smtClean="0"/>
              <a:t>Be prepared to bring all your writing up with you when your name is called.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039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89139"/>
            <a:ext cx="9905998" cy="1905000"/>
          </a:xfrm>
        </p:spPr>
        <p:txBody>
          <a:bodyPr/>
          <a:lstStyle/>
          <a:p>
            <a:r>
              <a:rPr lang="en-US" b="1" dirty="0" smtClean="0"/>
              <a:t>Please come in, get out your writing, get your checklist, and get to work!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99581"/>
            <a:ext cx="9905998" cy="3124201"/>
          </a:xfrm>
        </p:spPr>
        <p:txBody>
          <a:bodyPr>
            <a:noAutofit/>
          </a:bodyPr>
          <a:lstStyle/>
          <a:p>
            <a:r>
              <a:rPr lang="en-US" sz="3200" dirty="0" smtClean="0"/>
              <a:t>Reminder:  your goal is to have all your rough drafts written by the end of class tomorrow (Friday).  </a:t>
            </a:r>
          </a:p>
          <a:p>
            <a:r>
              <a:rPr lang="en-US" sz="3200" dirty="0" smtClean="0"/>
              <a:t>Keep an eye on your checklists and make sure you are including in each piece what needs to be there. </a:t>
            </a:r>
          </a:p>
          <a:p>
            <a:r>
              <a:rPr lang="en-US" sz="3200" dirty="0" smtClean="0"/>
              <a:t>Use the resources you have received to help your writing. </a:t>
            </a:r>
          </a:p>
          <a:p>
            <a:r>
              <a:rPr lang="en-US" sz="3200" dirty="0" smtClean="0"/>
              <a:t>Please listen out for your name to be called for your writing conference.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1907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967</TotalTime>
  <Words>201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Mesh</vt:lpstr>
      <vt:lpstr>Journal for January 25 –  add to the same paper you started yesterday </vt:lpstr>
      <vt:lpstr>UNIT 1 PROJECT WORK TIME </vt:lpstr>
      <vt:lpstr>Please come in, get out your writing, get your checklist, and get to work! 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for January 25 –  add to the same paper you started yesterday</dc:title>
  <dc:creator>Alexandra Yeganegi</dc:creator>
  <cp:lastModifiedBy>Alexandra Yeganegi</cp:lastModifiedBy>
  <cp:revision>3</cp:revision>
  <dcterms:created xsi:type="dcterms:W3CDTF">2017-01-24T20:56:47Z</dcterms:created>
  <dcterms:modified xsi:type="dcterms:W3CDTF">2017-01-25T13:04:30Z</dcterms:modified>
</cp:coreProperties>
</file>