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74" r:id="rId3"/>
    <p:sldId id="27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67" r:id="rId15"/>
    <p:sldId id="268" r:id="rId16"/>
    <p:sldId id="266" r:id="rId17"/>
    <p:sldId id="270" r:id="rId18"/>
    <p:sldId id="271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dwritethink.org/classroom-resources/lesson-plans/video/persuasive-techniques-advertising-1166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972" y="1341079"/>
            <a:ext cx="8596668" cy="46542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Imagine that you want to drive yourself to the basketball game this weekend, and you will have to miss your curfew.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You have to persuade your parent that you can handle it and they should let you go.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Write the persuasive “speech” you will give them, using </a:t>
            </a:r>
            <a:r>
              <a:rPr lang="en-US" sz="3600" u="sng" dirty="0" smtClean="0"/>
              <a:t>ethos, pathos, and logos</a:t>
            </a:r>
            <a:r>
              <a:rPr lang="en-US" sz="3600" dirty="0" smtClean="0"/>
              <a:t>, in order to convince them.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1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5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4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5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38"/>
            <a:ext cx="12192000" cy="67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2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3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99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73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5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02861" cy="68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22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Scavenger Hunt!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972" y="1444597"/>
            <a:ext cx="8596668" cy="4792301"/>
          </a:xfrm>
        </p:spPr>
        <p:txBody>
          <a:bodyPr>
            <a:noAutofit/>
          </a:bodyPr>
          <a:lstStyle/>
          <a:p>
            <a:r>
              <a:rPr lang="en-US" sz="2400" dirty="0" smtClean="0"/>
              <a:t>Work in your groups.  </a:t>
            </a:r>
          </a:p>
          <a:p>
            <a:r>
              <a:rPr lang="en-US" sz="2400" dirty="0" smtClean="0"/>
              <a:t>Use ONLY the magazines assigned to you.  </a:t>
            </a:r>
          </a:p>
          <a:p>
            <a:r>
              <a:rPr lang="en-US" sz="2400" dirty="0" smtClean="0"/>
              <a:t>Complete the graphic organizer (one per group – so share or nominate a recorder – either one is fine). </a:t>
            </a:r>
          </a:p>
          <a:p>
            <a:r>
              <a:rPr lang="en-US" sz="2400" dirty="0" smtClean="0"/>
              <a:t>Check off each technique as you find it.  Only one ad should be used per one technique.  </a:t>
            </a:r>
          </a:p>
          <a:p>
            <a:r>
              <a:rPr lang="en-US" sz="2400" dirty="0" smtClean="0"/>
              <a:t>Make sure you record the name of the ad/product and how you knew it used the technique (explain your rationale).  </a:t>
            </a:r>
          </a:p>
          <a:p>
            <a:r>
              <a:rPr lang="en-US" sz="2400" dirty="0" smtClean="0"/>
              <a:t>You have 30 minutes!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331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www.readwritethink.org/classroom-resources/lesson-plans/video/persuasive-techniques-advertising-1166.html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12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2347"/>
            <a:ext cx="8596668" cy="1320800"/>
          </a:xfrm>
        </p:spPr>
        <p:txBody>
          <a:bodyPr/>
          <a:lstStyle/>
          <a:p>
            <a:r>
              <a:rPr lang="en-US" dirty="0" smtClean="0"/>
              <a:t>Closing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2234"/>
            <a:ext cx="8596668" cy="4533509"/>
          </a:xfrm>
        </p:spPr>
        <p:txBody>
          <a:bodyPr>
            <a:noAutofit/>
          </a:bodyPr>
          <a:lstStyle/>
          <a:p>
            <a:r>
              <a:rPr lang="en-US" sz="2800" dirty="0" smtClean="0"/>
              <a:t>Work with your group and answer the following questions in the blank space under your graphic organizer: </a:t>
            </a:r>
            <a:endParaRPr lang="en-US" sz="2800" dirty="0"/>
          </a:p>
          <a:p>
            <a:pPr>
              <a:buAutoNum type="arabicParenR"/>
            </a:pPr>
            <a:r>
              <a:rPr lang="en-US" sz="2800" dirty="0" smtClean="0"/>
              <a:t>Which advertising technique seems to be used the most?  </a:t>
            </a:r>
          </a:p>
          <a:p>
            <a:pPr>
              <a:buAutoNum type="arabicParenR"/>
            </a:pPr>
            <a:r>
              <a:rPr lang="en-US" sz="2800" dirty="0" smtClean="0"/>
              <a:t>What are some things you noticed that a lot of magazine ads have in common? </a:t>
            </a:r>
          </a:p>
          <a:p>
            <a:pPr>
              <a:buAutoNum type="arabicParenR"/>
            </a:pPr>
            <a:r>
              <a:rPr lang="en-US" sz="2800" dirty="0" smtClean="0"/>
              <a:t>Of all the ads your group used, which one do you think is most effective?  Why?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315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 your Notes on</a:t>
            </a:r>
            <a:br>
              <a:rPr lang="en-US" dirty="0" smtClean="0"/>
            </a:br>
            <a:r>
              <a:rPr lang="en-US" dirty="0" smtClean="0"/>
              <a:t>Advertising Techniques!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Circle/underline/highlight key words. </a:t>
            </a:r>
          </a:p>
          <a:p>
            <a:r>
              <a:rPr lang="en-US" sz="2400" dirty="0" smtClean="0"/>
              <a:t>Add extra notes that we discuss and seem important.  </a:t>
            </a:r>
          </a:p>
          <a:p>
            <a:r>
              <a:rPr lang="en-US" sz="2400" dirty="0" smtClean="0"/>
              <a:t>Jot down the examples to help you remember them later.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855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58" y="1"/>
            <a:ext cx="12146142" cy="68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5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20113" cy="683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890"/>
            <a:ext cx="12192000" cy="68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5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5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9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438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319</TotalTime>
  <Words>248</Words>
  <Application>Microsoft Office PowerPoint</Application>
  <PresentationFormat>Widescreen</PresentationFormat>
  <Paragraphs>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Journal</vt:lpstr>
      <vt:lpstr>EPL Review</vt:lpstr>
      <vt:lpstr>Annotate your Notes on Advertising Techniques!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Scavenger Hunt! </vt:lpstr>
      <vt:lpstr>Closing 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Yeganegi</dc:creator>
  <cp:lastModifiedBy>Alexandra Yeganegi</cp:lastModifiedBy>
  <cp:revision>12</cp:revision>
  <dcterms:created xsi:type="dcterms:W3CDTF">2016-02-23T15:09:06Z</dcterms:created>
  <dcterms:modified xsi:type="dcterms:W3CDTF">2016-02-23T20:28:39Z</dcterms:modified>
</cp:coreProperties>
</file>