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0FDD9F-EA14-4D7C-A9BE-0C1DB22EC53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167FD9-B926-4487-8527-65F5B2C40D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zoBwoYWsY4" TargetMode="External"/><Relationship Id="rId2" Type="http://schemas.openxmlformats.org/officeDocument/2006/relationships/hyperlink" Target="https://www.youtube.com/watch?v=eCpq3UG3f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kOHvtn0-F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figurative language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Please complete the review on figurative language and literary devices.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953000" cy="35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48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b="1" dirty="0" smtClean="0"/>
              <a:t>Question 1: What is </a:t>
            </a:r>
            <a:r>
              <a:rPr lang="en-US" sz="4000" b="1" u="sng" dirty="0" smtClean="0"/>
              <a:t>culture</a:t>
            </a:r>
            <a:r>
              <a:rPr lang="en-US" sz="4000" b="1" dirty="0" smtClean="0"/>
              <a:t>?</a:t>
            </a:r>
          </a:p>
          <a:p>
            <a:pPr marL="114300" indent="0" algn="ctr"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  <a:p>
            <a:pPr marL="114300" indent="0" algn="ctr">
              <a:buNone/>
            </a:pPr>
            <a:r>
              <a:rPr lang="en-US" sz="4000" b="1" dirty="0" smtClean="0"/>
              <a:t>Question 2: What is </a:t>
            </a:r>
            <a:r>
              <a:rPr lang="en-US" sz="4000" b="1" u="sng" dirty="0" smtClean="0"/>
              <a:t>poetry</a:t>
            </a:r>
            <a:r>
              <a:rPr lang="en-US" sz="4000" b="1" dirty="0" smtClean="0"/>
              <a:t>? </a:t>
            </a:r>
            <a:endParaRPr lang="en-US" dirty="0"/>
          </a:p>
          <a:p>
            <a:pPr algn="ctr"/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List everything you can think of for each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6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Definition</a:t>
            </a:r>
            <a:r>
              <a:rPr lang="en-US" sz="3200" dirty="0" smtClean="0"/>
              <a:t>: The </a:t>
            </a:r>
            <a:r>
              <a:rPr lang="en-US" sz="3200" dirty="0"/>
              <a:t>way of life of a group of people who share similar beliefs and customs</a:t>
            </a:r>
          </a:p>
          <a:p>
            <a:endParaRPr lang="en-US" sz="3200" dirty="0" smtClean="0"/>
          </a:p>
          <a:p>
            <a:r>
              <a:rPr lang="en-US" sz="3200" b="1" dirty="0" smtClean="0"/>
              <a:t>Think</a:t>
            </a:r>
            <a:r>
              <a:rPr lang="en-US" sz="3200" dirty="0" smtClean="0"/>
              <a:t>: Where you’re from, how you think, and how you live. </a:t>
            </a:r>
          </a:p>
          <a:p>
            <a:endParaRPr lang="en-US" sz="3200" dirty="0"/>
          </a:p>
          <a:p>
            <a:r>
              <a:rPr lang="en-US" sz="3200" b="1" dirty="0" smtClean="0"/>
              <a:t>Includes</a:t>
            </a:r>
            <a:r>
              <a:rPr lang="en-US" sz="3200" dirty="0" smtClean="0"/>
              <a:t>: Ethnicity, Language, Traditions, Religion/Beliefs, Art, Music, Past Times, Food, etc.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9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Definition: </a:t>
            </a:r>
            <a:r>
              <a:rPr lang="en-US" sz="2800" dirty="0" smtClean="0"/>
              <a:t>A literary work in </a:t>
            </a:r>
            <a:r>
              <a:rPr lang="en-US" sz="2800" dirty="0"/>
              <a:t>which special intensity is given to the expression of feelings and ideas by the use of distinctive </a:t>
            </a:r>
            <a:r>
              <a:rPr lang="en-US" sz="2800" dirty="0" smtClean="0"/>
              <a:t>style, rhythm, and language.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245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foldable with 8 boxes.  </a:t>
            </a:r>
          </a:p>
          <a:p>
            <a:endParaRPr lang="en-US" dirty="0"/>
          </a:p>
          <a:p>
            <a:r>
              <a:rPr lang="en-US" dirty="0" smtClean="0"/>
              <a:t>1) Items </a:t>
            </a:r>
          </a:p>
          <a:p>
            <a:r>
              <a:rPr lang="en-US" dirty="0" smtClean="0"/>
              <a:t>2) Places </a:t>
            </a:r>
          </a:p>
          <a:p>
            <a:r>
              <a:rPr lang="en-US" dirty="0" smtClean="0"/>
              <a:t>3) Smells + Tastes</a:t>
            </a:r>
          </a:p>
          <a:p>
            <a:r>
              <a:rPr lang="en-US" dirty="0" smtClean="0"/>
              <a:t>4) Traditions</a:t>
            </a:r>
          </a:p>
          <a:p>
            <a:r>
              <a:rPr lang="en-US" dirty="0" smtClean="0"/>
              <a:t>5) Family</a:t>
            </a:r>
          </a:p>
          <a:p>
            <a:r>
              <a:rPr lang="en-US" dirty="0" smtClean="0"/>
              <a:t>6) Good Events</a:t>
            </a:r>
          </a:p>
          <a:p>
            <a:r>
              <a:rPr lang="en-US" dirty="0" smtClean="0"/>
              <a:t>7) Bad Events</a:t>
            </a:r>
          </a:p>
          <a:p>
            <a:r>
              <a:rPr lang="en-US" dirty="0" smtClean="0"/>
              <a:t>8) Favorites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I’m From </a:t>
            </a:r>
            <a:br>
              <a:rPr lang="en-US" dirty="0" smtClean="0"/>
            </a:br>
            <a:r>
              <a:rPr lang="en-US" dirty="0" smtClean="0"/>
              <a:t>BY George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lyon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5138929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/>
              <a:t>I am from clothespins, </a:t>
            </a:r>
            <a:br>
              <a:rPr lang="en-US" dirty="0"/>
            </a:br>
            <a:r>
              <a:rPr lang="en-US" dirty="0"/>
              <a:t>from Clorox and carbon-tetrachloride. </a:t>
            </a:r>
            <a:br>
              <a:rPr lang="en-US" dirty="0"/>
            </a:br>
            <a:r>
              <a:rPr lang="en-US" dirty="0"/>
              <a:t>I am from the dirt under the back porch.</a:t>
            </a:r>
            <a:br>
              <a:rPr lang="en-US" dirty="0"/>
            </a:br>
            <a:r>
              <a:rPr lang="en-US" dirty="0"/>
              <a:t>(Black, glistening, </a:t>
            </a:r>
            <a:br>
              <a:rPr lang="en-US" dirty="0"/>
            </a:br>
            <a:r>
              <a:rPr lang="en-US" dirty="0"/>
              <a:t>it tasted like beets.) </a:t>
            </a:r>
            <a:br>
              <a:rPr lang="en-US" dirty="0"/>
            </a:br>
            <a:r>
              <a:rPr lang="en-US" dirty="0"/>
              <a:t>I am from the forsythia bush</a:t>
            </a:r>
            <a:br>
              <a:rPr lang="en-US" dirty="0"/>
            </a:br>
            <a:r>
              <a:rPr lang="en-US" dirty="0"/>
              <a:t>the Dutch elm</a:t>
            </a:r>
            <a:br>
              <a:rPr lang="en-US" dirty="0"/>
            </a:br>
            <a:r>
              <a:rPr lang="en-US" dirty="0"/>
              <a:t>whose long-gone limbs I remember</a:t>
            </a:r>
            <a:br>
              <a:rPr lang="en-US" dirty="0"/>
            </a:br>
            <a:r>
              <a:rPr lang="en-US" dirty="0"/>
              <a:t>as if they were my own.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I'm </a:t>
            </a:r>
            <a:r>
              <a:rPr lang="en-US" dirty="0"/>
              <a:t>from fudge and eyeglasses, </a:t>
            </a:r>
            <a:br>
              <a:rPr lang="en-US" dirty="0"/>
            </a:br>
            <a:r>
              <a:rPr lang="en-US" dirty="0"/>
              <a:t>          from Imogene and </a:t>
            </a:r>
            <a:r>
              <a:rPr lang="en-US" dirty="0" err="1"/>
              <a:t>Alafair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I'm from the know-it-alls</a:t>
            </a:r>
            <a:br>
              <a:rPr lang="en-US" dirty="0"/>
            </a:br>
            <a:r>
              <a:rPr lang="en-US" dirty="0"/>
              <a:t>          and the pass-it-</a:t>
            </a:r>
            <a:r>
              <a:rPr lang="en-US" dirty="0" err="1"/>
              <a:t>ons</a:t>
            </a:r>
            <a:r>
              <a:rPr lang="en-US" dirty="0"/>
              <a:t>, </a:t>
            </a:r>
            <a:br>
              <a:rPr lang="en-US" dirty="0"/>
            </a:br>
            <a:r>
              <a:rPr lang="en-US" dirty="0"/>
              <a:t>from Perk up! and Pipe down! </a:t>
            </a:r>
            <a:br>
              <a:rPr lang="en-US" dirty="0"/>
            </a:br>
            <a:r>
              <a:rPr lang="en-US" dirty="0"/>
              <a:t>I'm from He </a:t>
            </a:r>
            <a:r>
              <a:rPr lang="en-US" dirty="0" err="1"/>
              <a:t>restoreth</a:t>
            </a:r>
            <a:r>
              <a:rPr lang="en-US" dirty="0"/>
              <a:t> my soul</a:t>
            </a:r>
            <a:br>
              <a:rPr lang="en-US" dirty="0"/>
            </a:br>
            <a:r>
              <a:rPr lang="en-US" dirty="0"/>
              <a:t>          with a </a:t>
            </a:r>
            <a:r>
              <a:rPr lang="en-US" dirty="0" err="1"/>
              <a:t>cottonball</a:t>
            </a:r>
            <a:r>
              <a:rPr lang="en-US" dirty="0"/>
              <a:t> lamb</a:t>
            </a:r>
            <a:br>
              <a:rPr lang="en-US" dirty="0"/>
            </a:br>
            <a:r>
              <a:rPr lang="en-US" dirty="0"/>
              <a:t>          and ten verses I can say myself.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559613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/>
              <a:t>I'm from </a:t>
            </a:r>
            <a:r>
              <a:rPr lang="en-US" dirty="0" err="1"/>
              <a:t>Artemus</a:t>
            </a:r>
            <a:r>
              <a:rPr lang="en-US" dirty="0"/>
              <a:t> and Billie's Branch, </a:t>
            </a:r>
            <a:br>
              <a:rPr lang="en-US" dirty="0"/>
            </a:br>
            <a:r>
              <a:rPr lang="en-US" dirty="0"/>
              <a:t>fried corn and strong coffee. </a:t>
            </a:r>
            <a:br>
              <a:rPr lang="en-US" dirty="0"/>
            </a:br>
            <a:r>
              <a:rPr lang="en-US" dirty="0"/>
              <a:t>From the finger my grandfather lost </a:t>
            </a:r>
            <a:br>
              <a:rPr lang="en-US" dirty="0"/>
            </a:br>
            <a:r>
              <a:rPr lang="en-US" dirty="0"/>
              <a:t>          to the auger, </a:t>
            </a:r>
            <a:br>
              <a:rPr lang="en-US" dirty="0"/>
            </a:br>
            <a:r>
              <a:rPr lang="en-US" dirty="0"/>
              <a:t>the eye my father shut to keep his sight.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Under my bed was a dress box</a:t>
            </a:r>
            <a:br>
              <a:rPr lang="en-US" dirty="0"/>
            </a:br>
            <a:r>
              <a:rPr lang="en-US" dirty="0"/>
              <a:t>spilling old pictures, </a:t>
            </a:r>
            <a:br>
              <a:rPr lang="en-US" dirty="0"/>
            </a:br>
            <a:r>
              <a:rPr lang="en-US" dirty="0"/>
              <a:t>a sift of lost faces</a:t>
            </a:r>
            <a:br>
              <a:rPr lang="en-US" dirty="0"/>
            </a:br>
            <a:r>
              <a:rPr lang="en-US" dirty="0"/>
              <a:t>to drift beneath my dreams. </a:t>
            </a:r>
            <a:br>
              <a:rPr lang="en-US" dirty="0"/>
            </a:br>
            <a:r>
              <a:rPr lang="en-US" dirty="0"/>
              <a:t>I am from those moments--</a:t>
            </a:r>
            <a:br>
              <a:rPr lang="en-US" dirty="0"/>
            </a:br>
            <a:r>
              <a:rPr lang="en-US" dirty="0"/>
              <a:t>snapped before I budded --</a:t>
            </a:r>
            <a:br>
              <a:rPr lang="en-US" dirty="0"/>
            </a:br>
            <a:r>
              <a:rPr lang="en-US" dirty="0"/>
              <a:t>leaf-fall from the family tree.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4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www.youtube.com/watch?v=eCpq3UG3fmQ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www.youtube.com/watch?v=dzoBwoYWsY4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www.youtube.com/watch?v=HkOHvtn0-FY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3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template – or go your own way.</a:t>
            </a:r>
          </a:p>
          <a:p>
            <a:endParaRPr lang="en-US" dirty="0"/>
          </a:p>
          <a:p>
            <a:r>
              <a:rPr lang="en-US" dirty="0" smtClean="0"/>
              <a:t>Include AT LEAST five pieces of figurative language or other literary devices throughout your poem.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819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one example of figurative language you are using in your poem.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6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237</TotalTime>
  <Words>233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Warm-up: figurative language review</vt:lpstr>
      <vt:lpstr>Quick writes</vt:lpstr>
      <vt:lpstr>CULTURE</vt:lpstr>
      <vt:lpstr>poetry</vt:lpstr>
      <vt:lpstr>CULTURE GRAPHIC ORGANIZER</vt:lpstr>
      <vt:lpstr>Where I’m From  BY George ella lyon</vt:lpstr>
      <vt:lpstr>Where I’m from</vt:lpstr>
      <vt:lpstr>Where I’m from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10</cp:revision>
  <dcterms:created xsi:type="dcterms:W3CDTF">2015-01-13T22:10:07Z</dcterms:created>
  <dcterms:modified xsi:type="dcterms:W3CDTF">2015-01-14T02:07:34Z</dcterms:modified>
</cp:coreProperties>
</file>