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0B3839-5F8E-4DB0-BB3F-A001EC3EB6D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E322990-88A2-4CC0-ADAF-AC51001C47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jndNExso9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WARM-up</a:t>
            </a:r>
            <a:r>
              <a:rPr lang="en-US" dirty="0" smtClean="0"/>
              <a:t> – COPY THESE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Memoir: </a:t>
            </a:r>
            <a:r>
              <a:rPr lang="en-US" dirty="0" smtClean="0"/>
              <a:t>An autobiographical account of a personal experience – focused on one MEMORY, not one’s whole life.  </a:t>
            </a:r>
          </a:p>
          <a:p>
            <a:endParaRPr lang="en-US" dirty="0" smtClean="0"/>
          </a:p>
          <a:p>
            <a:r>
              <a:rPr lang="en-US" b="1" dirty="0" smtClean="0"/>
              <a:t>Autobiography</a:t>
            </a:r>
            <a:r>
              <a:rPr lang="en-US" dirty="0" smtClean="0"/>
              <a:t>: An account of a person’s life, written by that person.</a:t>
            </a:r>
          </a:p>
          <a:p>
            <a:endParaRPr lang="en-US" dirty="0"/>
          </a:p>
          <a:p>
            <a:r>
              <a:rPr lang="en-US" b="1" dirty="0" smtClean="0"/>
              <a:t>Vignette</a:t>
            </a:r>
            <a:r>
              <a:rPr lang="en-US" dirty="0" smtClean="0"/>
              <a:t>: A short written description; a brief </a:t>
            </a:r>
            <a:r>
              <a:rPr lang="en-US" i="1" dirty="0" smtClean="0"/>
              <a:t>evocative</a:t>
            </a:r>
            <a:r>
              <a:rPr lang="en-US" dirty="0" smtClean="0"/>
              <a:t> description or account</a:t>
            </a:r>
          </a:p>
          <a:p>
            <a:endParaRPr lang="en-US" dirty="0"/>
          </a:p>
          <a:p>
            <a:r>
              <a:rPr lang="en-US" b="1" dirty="0" smtClean="0"/>
              <a:t>Evocative</a:t>
            </a:r>
            <a:r>
              <a:rPr lang="en-US" dirty="0" smtClean="0"/>
              <a:t>: Bringing strong memories, images, or feelings into mind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Six-Word memoir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Six-Word Memoir</a:t>
            </a:r>
            <a:r>
              <a:rPr lang="en-US" dirty="0"/>
              <a:t>:  Became a thing in 2006, when Smith Magazine spun off of author Ernest Hemingway’s legendary six-word story: </a:t>
            </a:r>
            <a:r>
              <a:rPr lang="en-US" i="1" dirty="0"/>
              <a:t>“For Sale: Baby shoes, never worn.” 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http://www.youtube.com/watch?v=ejndNExso9M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dirty="0"/>
              <a:t>Now:</a:t>
            </a:r>
            <a:r>
              <a:rPr lang="en-US" dirty="0"/>
              <a:t> Write your own six-word memoir.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SANDra</a:t>
            </a:r>
            <a:r>
              <a:rPr lang="en-US" dirty="0" smtClean="0"/>
              <a:t> Cisneros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author of Mexican ancestry (parents) </a:t>
            </a:r>
          </a:p>
          <a:p>
            <a:r>
              <a:rPr lang="en-US" dirty="0" smtClean="0"/>
              <a:t>Writes about the experience of growing up/being Mexican in America – focuses on culture and identity </a:t>
            </a:r>
          </a:p>
          <a:p>
            <a:r>
              <a:rPr lang="en-US" dirty="0" smtClean="0"/>
              <a:t>Famous for </a:t>
            </a:r>
            <a:r>
              <a:rPr lang="en-US" i="1" dirty="0" smtClean="0"/>
              <a:t>The House on Mango Street</a:t>
            </a:r>
            <a:r>
              <a:rPr lang="en-US" dirty="0" smtClean="0"/>
              <a:t>, a collection of vignettes/memoirs</a:t>
            </a:r>
          </a:p>
        </p:txBody>
      </p:sp>
    </p:spTree>
    <p:extLst>
      <p:ext uri="{BB962C8B-B14F-4D97-AF65-F5344CB8AC3E}">
        <p14:creationId xmlns:p14="http://schemas.microsoft.com/office/powerpoint/2010/main" val="8731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 Speak English”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r>
              <a:rPr lang="en-US" dirty="0" smtClean="0"/>
              <a:t>Reading a Literary Text – </a:t>
            </a:r>
          </a:p>
          <a:p>
            <a:pPr lvl="1"/>
            <a:r>
              <a:rPr lang="en-US" dirty="0" smtClean="0"/>
              <a:t>Cite textual evidence to support your opinion and analysis of the text </a:t>
            </a:r>
          </a:p>
          <a:p>
            <a:pPr lvl="1"/>
            <a:r>
              <a:rPr lang="en-US" dirty="0" smtClean="0"/>
              <a:t>Understand the theme and how it develops </a:t>
            </a:r>
          </a:p>
          <a:p>
            <a:pPr lvl="1"/>
            <a:r>
              <a:rPr lang="en-US" dirty="0" smtClean="0"/>
              <a:t>Understand how the characters grow and develop </a:t>
            </a:r>
          </a:p>
          <a:p>
            <a:pPr lvl="1"/>
            <a:endParaRPr lang="en-US" dirty="0"/>
          </a:p>
          <a:p>
            <a:pPr lvl="0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Assignment – 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We’ll read together.  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Answer all the questions as we read.  </a:t>
            </a:r>
          </a:p>
          <a:p>
            <a:pPr lvl="1">
              <a:buClr>
                <a:srgbClr val="93A299"/>
              </a:buClr>
            </a:pPr>
            <a:r>
              <a:rPr lang="en-US" dirty="0" smtClean="0">
                <a:solidFill>
                  <a:srgbClr val="564B3C"/>
                </a:solidFill>
              </a:rPr>
              <a:t>For each one, focus on CITING TEXTUAL EVIDENCE – which means give a specific quote/example from the text to support your answer. </a:t>
            </a:r>
            <a:endParaRPr lang="en-US" dirty="0">
              <a:solidFill>
                <a:srgbClr val="564B3C"/>
              </a:solidFill>
            </a:endParaRP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House on mango street</a:t>
            </a:r>
            <a:br>
              <a:rPr lang="en-US" i="1" dirty="0" smtClean="0"/>
            </a:br>
            <a:r>
              <a:rPr lang="en-US" dirty="0" smtClean="0"/>
              <a:t>scavenger 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a partner. </a:t>
            </a:r>
          </a:p>
          <a:p>
            <a:r>
              <a:rPr lang="en-US" dirty="0" smtClean="0"/>
              <a:t>Read the four vignettes from </a:t>
            </a:r>
            <a:r>
              <a:rPr lang="en-US" i="1" dirty="0" smtClean="0"/>
              <a:t>HOMS.</a:t>
            </a:r>
          </a:p>
          <a:p>
            <a:r>
              <a:rPr lang="en-US" dirty="0" smtClean="0"/>
              <a:t>Complete each item on the scavenger hunt handout. </a:t>
            </a:r>
          </a:p>
          <a:p>
            <a:r>
              <a:rPr lang="en-US" dirty="0" smtClean="0"/>
              <a:t>Every single answer you give must use TEXTUAL EVIDENCE to support your response.  So, give your best answer (explain), and back it up with a quote and page number.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35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six-word memoir for Cisneros/Esperanza.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514</TotalTime>
  <Words>288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WARM-up – COPY THESE DEFINITIONS</vt:lpstr>
      <vt:lpstr>Six-Word memoir</vt:lpstr>
      <vt:lpstr>SANDra Cisneros</vt:lpstr>
      <vt:lpstr>“No Speak English”</vt:lpstr>
      <vt:lpstr>House on mango street scavenger hunt</vt:lpstr>
      <vt:lpstr>summarizer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– COPY THESE DEFINITIONS</dc:title>
  <dc:creator>Alexandra Yeganegi</dc:creator>
  <cp:lastModifiedBy>Alexandra Yeganegi</cp:lastModifiedBy>
  <cp:revision>2</cp:revision>
  <dcterms:created xsi:type="dcterms:W3CDTF">2014-01-22T12:30:12Z</dcterms:created>
  <dcterms:modified xsi:type="dcterms:W3CDTF">2014-01-22T21:04:16Z</dcterms:modified>
</cp:coreProperties>
</file>