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1/26/2016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1/26/2016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1/26/2016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Check the vignette</a:t>
            </a:r>
            <a:endParaRPr lang="en-US" dirty="0"/>
          </a:p>
        </p:txBody>
      </p:sp>
      <p:sp>
        <p:nvSpPr>
          <p:cNvPr id="3" name="Content Placeholder 2"/>
          <p:cNvSpPr>
            <a:spLocks noGrp="1"/>
          </p:cNvSpPr>
          <p:nvPr>
            <p:ph idx="1"/>
          </p:nvPr>
        </p:nvSpPr>
        <p:spPr>
          <a:xfrm>
            <a:off x="1371600" y="1613140"/>
            <a:ext cx="9601200" cy="3581400"/>
          </a:xfrm>
        </p:spPr>
        <p:txBody>
          <a:bodyPr>
            <a:normAutofit/>
          </a:bodyPr>
          <a:lstStyle/>
          <a:p>
            <a:r>
              <a:rPr lang="en-US" sz="2800" dirty="0" smtClean="0"/>
              <a:t>Read the vignette on the handout you received at the door.  </a:t>
            </a:r>
          </a:p>
          <a:p>
            <a:r>
              <a:rPr lang="en-US" sz="2800" dirty="0" smtClean="0"/>
              <a:t>Annotate the vignette as you go.  Look for figurative language and sensory details.  </a:t>
            </a:r>
          </a:p>
          <a:p>
            <a:r>
              <a:rPr lang="en-US" sz="2800" dirty="0" smtClean="0"/>
              <a:t>Use the checklist to “grade” the vignette.  </a:t>
            </a:r>
          </a:p>
          <a:p>
            <a:r>
              <a:rPr lang="en-US" sz="2800" dirty="0" smtClean="0"/>
              <a:t>Answer: What does the vignette do well? </a:t>
            </a:r>
          </a:p>
          <a:p>
            <a:r>
              <a:rPr lang="en-US" sz="2800" dirty="0" smtClean="0"/>
              <a:t>Answer: What could the vignette do better?  </a:t>
            </a:r>
            <a:endParaRPr lang="en-US" sz="2800" dirty="0"/>
          </a:p>
        </p:txBody>
      </p:sp>
    </p:spTree>
    <p:extLst>
      <p:ext uri="{BB962C8B-B14F-4D97-AF65-F5344CB8AC3E}">
        <p14:creationId xmlns:p14="http://schemas.microsoft.com/office/powerpoint/2010/main" val="409858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40 minutes </a:t>
            </a:r>
            <a:endParaRPr lang="en-US" dirty="0"/>
          </a:p>
        </p:txBody>
      </p:sp>
      <p:sp>
        <p:nvSpPr>
          <p:cNvPr id="3" name="Content Placeholder 2"/>
          <p:cNvSpPr>
            <a:spLocks noGrp="1"/>
          </p:cNvSpPr>
          <p:nvPr>
            <p:ph idx="1"/>
          </p:nvPr>
        </p:nvSpPr>
        <p:spPr>
          <a:xfrm>
            <a:off x="1371600" y="1871663"/>
            <a:ext cx="9601200" cy="4658266"/>
          </a:xfrm>
        </p:spPr>
        <p:txBody>
          <a:bodyPr>
            <a:normAutofit/>
          </a:bodyPr>
          <a:lstStyle/>
          <a:p>
            <a:r>
              <a:rPr lang="en-US" sz="2400" dirty="0" smtClean="0"/>
              <a:t>No plot needed.  Don’t worry about an “introduction” or a “conclusion.”  Just jump right in to your “snapshot.”  </a:t>
            </a:r>
          </a:p>
          <a:p>
            <a:r>
              <a:rPr lang="en-US" sz="2400" dirty="0" smtClean="0"/>
              <a:t>Include your sensory details you listed on your chart.  Remember – show me, don’t tell me.  </a:t>
            </a:r>
          </a:p>
          <a:p>
            <a:r>
              <a:rPr lang="en-US" sz="2400" dirty="0" smtClean="0"/>
              <a:t>Include at least three pieces of figurative language.  </a:t>
            </a:r>
          </a:p>
          <a:p>
            <a:r>
              <a:rPr lang="en-US" sz="2400" dirty="0" smtClean="0"/>
              <a:t>Keep your paragraphs short!  </a:t>
            </a:r>
          </a:p>
          <a:p>
            <a:r>
              <a:rPr lang="en-US" sz="2400" dirty="0" smtClean="0"/>
              <a:t>Vary your sentence length – have some very short (even fragments) and some very long (even run-ons). </a:t>
            </a:r>
          </a:p>
          <a:p>
            <a:r>
              <a:rPr lang="en-US" sz="2400" dirty="0" smtClean="0"/>
              <a:t>When you get to the end, stop it suddenly.  Don’t explain what you learned or what you want the reader to learn.  Just end it. </a:t>
            </a:r>
          </a:p>
          <a:p>
            <a:pPr marL="0" indent="0">
              <a:buNone/>
            </a:pPr>
            <a:endParaRPr lang="en-US" dirty="0" smtClean="0"/>
          </a:p>
        </p:txBody>
      </p:sp>
      <p:pic>
        <p:nvPicPr>
          <p:cNvPr id="4" name="Picture 3"/>
          <p:cNvPicPr>
            <a:picLocks noChangeAspect="1"/>
          </p:cNvPicPr>
          <p:nvPr/>
        </p:nvPicPr>
        <p:blipFill>
          <a:blip r:embed="rId2"/>
          <a:stretch>
            <a:fillRect/>
          </a:stretch>
        </p:blipFill>
        <p:spPr>
          <a:xfrm>
            <a:off x="1494076" y="366890"/>
            <a:ext cx="6079916" cy="1504773"/>
          </a:xfrm>
          <a:prstGeom prst="rect">
            <a:avLst/>
          </a:prstGeom>
        </p:spPr>
      </p:pic>
    </p:spTree>
    <p:extLst>
      <p:ext uri="{BB962C8B-B14F-4D97-AF65-F5344CB8AC3E}">
        <p14:creationId xmlns:p14="http://schemas.microsoft.com/office/powerpoint/2010/main" val="363338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Editing/Revision – 10 minutes</a:t>
            </a:r>
            <a:endParaRPr lang="en-US" dirty="0"/>
          </a:p>
        </p:txBody>
      </p:sp>
      <p:sp>
        <p:nvSpPr>
          <p:cNvPr id="3" name="Content Placeholder 2"/>
          <p:cNvSpPr>
            <a:spLocks noGrp="1"/>
          </p:cNvSpPr>
          <p:nvPr>
            <p:ph idx="1"/>
          </p:nvPr>
        </p:nvSpPr>
        <p:spPr>
          <a:xfrm>
            <a:off x="1268084" y="1428750"/>
            <a:ext cx="6521569" cy="4963424"/>
          </a:xfrm>
        </p:spPr>
        <p:txBody>
          <a:bodyPr>
            <a:normAutofit/>
          </a:bodyPr>
          <a:lstStyle/>
          <a:p>
            <a:r>
              <a:rPr lang="en-US" sz="2800" dirty="0" smtClean="0"/>
              <a:t>Either switch papers with someone next to you and let them do your checklist, or do it yourself if you prefer.  </a:t>
            </a:r>
          </a:p>
          <a:p>
            <a:endParaRPr lang="en-US" sz="2800" dirty="0"/>
          </a:p>
          <a:p>
            <a:r>
              <a:rPr lang="en-US" sz="2800" dirty="0" smtClean="0"/>
              <a:t>When your checklist is finished, review it. Make at least three changes to your rough draft based on the feedback.  Make them visible by adding them in a different color OR writing in the margins and drawing arrows in to your text.  </a:t>
            </a:r>
            <a:endParaRPr lang="en-US" sz="2800" dirty="0"/>
          </a:p>
        </p:txBody>
      </p:sp>
      <p:pic>
        <p:nvPicPr>
          <p:cNvPr id="4" name="Picture 3"/>
          <p:cNvPicPr>
            <a:picLocks noChangeAspect="1"/>
          </p:cNvPicPr>
          <p:nvPr/>
        </p:nvPicPr>
        <p:blipFill>
          <a:blip r:embed="rId2"/>
          <a:stretch>
            <a:fillRect/>
          </a:stretch>
        </p:blipFill>
        <p:spPr>
          <a:xfrm>
            <a:off x="8195094" y="2241500"/>
            <a:ext cx="3574211" cy="2801288"/>
          </a:xfrm>
          <a:prstGeom prst="rect">
            <a:avLst/>
          </a:prstGeom>
        </p:spPr>
      </p:pic>
    </p:spTree>
    <p:extLst>
      <p:ext uri="{BB962C8B-B14F-4D97-AF65-F5344CB8AC3E}">
        <p14:creationId xmlns:p14="http://schemas.microsoft.com/office/powerpoint/2010/main" val="40322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743" y="582283"/>
            <a:ext cx="9601200" cy="1485900"/>
          </a:xfrm>
        </p:spPr>
        <p:txBody>
          <a:bodyPr/>
          <a:lstStyle/>
          <a:p>
            <a:r>
              <a:rPr lang="en-US" dirty="0" smtClean="0"/>
              <a:t>Final Draft Requirements</a:t>
            </a:r>
            <a:endParaRPr lang="en-US" dirty="0"/>
          </a:p>
        </p:txBody>
      </p:sp>
      <p:sp>
        <p:nvSpPr>
          <p:cNvPr id="3" name="Content Placeholder 2"/>
          <p:cNvSpPr>
            <a:spLocks noGrp="1"/>
          </p:cNvSpPr>
          <p:nvPr>
            <p:ph idx="1"/>
          </p:nvPr>
        </p:nvSpPr>
        <p:spPr>
          <a:xfrm>
            <a:off x="1604513" y="1325233"/>
            <a:ext cx="9601200" cy="4382219"/>
          </a:xfrm>
        </p:spPr>
        <p:txBody>
          <a:bodyPr>
            <a:noAutofit/>
          </a:bodyPr>
          <a:lstStyle/>
          <a:p>
            <a:r>
              <a:rPr lang="en-US" sz="2400" dirty="0" smtClean="0"/>
              <a:t>**I would suggest typing your final draft in Word, to be safe.  Then you can copy and paste that document onto your blog.**</a:t>
            </a:r>
          </a:p>
          <a:p>
            <a:r>
              <a:rPr lang="en-US" sz="2400" dirty="0" smtClean="0"/>
              <a:t>Use your current blog or set up a blog using </a:t>
            </a:r>
            <a:r>
              <a:rPr lang="en-US" sz="2400" dirty="0" err="1" smtClean="0"/>
              <a:t>weebly</a:t>
            </a:r>
            <a:r>
              <a:rPr lang="en-US" sz="2400" dirty="0" smtClean="0"/>
              <a:t> or </a:t>
            </a:r>
            <a:r>
              <a:rPr lang="en-US" sz="2400" dirty="0" err="1" smtClean="0"/>
              <a:t>wordpress</a:t>
            </a:r>
            <a:r>
              <a:rPr lang="en-US" sz="2400" dirty="0" smtClean="0"/>
              <a:t>. </a:t>
            </a:r>
          </a:p>
          <a:p>
            <a:r>
              <a:rPr lang="en-US" sz="2400" dirty="0" smtClean="0"/>
              <a:t>Type your blog post.  Make the title of your blog post the title of your vignette.  </a:t>
            </a:r>
          </a:p>
          <a:p>
            <a:r>
              <a:rPr lang="en-US" sz="2400" dirty="0" smtClean="0"/>
              <a:t>Find and include at least three appropriate visuals to enhance your story.  </a:t>
            </a:r>
          </a:p>
          <a:p>
            <a:r>
              <a:rPr lang="en-US" sz="2400" dirty="0" smtClean="0"/>
              <a:t>When you are done, publish your post.  </a:t>
            </a:r>
          </a:p>
          <a:p>
            <a:r>
              <a:rPr lang="en-US" sz="2400" dirty="0" smtClean="0"/>
              <a:t>Go to our class blog – yeglit.weebly.com.  Hover over “Advanced Composition” and click on “Student Blogs.”  Find your class period.  Click on “comments.”  Add a comment with your name and the address to your published blog.  Post the comment. </a:t>
            </a:r>
            <a:endParaRPr lang="en-US" sz="2400" dirty="0"/>
          </a:p>
        </p:txBody>
      </p:sp>
    </p:spTree>
    <p:extLst>
      <p:ext uri="{BB962C8B-B14F-4D97-AF65-F5344CB8AC3E}">
        <p14:creationId xmlns:p14="http://schemas.microsoft.com/office/powerpoint/2010/main" val="300757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 Commenting</a:t>
            </a:r>
            <a:endParaRPr lang="en-US" dirty="0"/>
          </a:p>
        </p:txBody>
      </p:sp>
      <p:sp>
        <p:nvSpPr>
          <p:cNvPr id="3" name="Content Placeholder 2"/>
          <p:cNvSpPr>
            <a:spLocks noGrp="1"/>
          </p:cNvSpPr>
          <p:nvPr>
            <p:ph idx="1"/>
          </p:nvPr>
        </p:nvSpPr>
        <p:spPr>
          <a:xfrm>
            <a:off x="1268083" y="1587260"/>
            <a:ext cx="9601200" cy="3581400"/>
          </a:xfrm>
        </p:spPr>
        <p:txBody>
          <a:bodyPr>
            <a:normAutofit/>
          </a:bodyPr>
          <a:lstStyle/>
          <a:p>
            <a:r>
              <a:rPr lang="en-US" sz="2800" dirty="0" smtClean="0"/>
              <a:t>For a speaking/listening grade, you will need to visit three of your peers’ blogs, read their vignettes, and leave one positive and constructive comment about their writing.  That means: 1) tell them what they did well, and 2) tell them one way to make it better.  The comment must have your full name on it in order to receive the credit.  </a:t>
            </a:r>
            <a:endParaRPr lang="en-US" sz="2800" dirty="0"/>
          </a:p>
        </p:txBody>
      </p:sp>
    </p:spTree>
    <p:extLst>
      <p:ext uri="{BB962C8B-B14F-4D97-AF65-F5344CB8AC3E}">
        <p14:creationId xmlns:p14="http://schemas.microsoft.com/office/powerpoint/2010/main" val="264924953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23</TotalTime>
  <Words>448</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Franklin Gothic Book</vt:lpstr>
      <vt:lpstr>Crop</vt:lpstr>
      <vt:lpstr>Warm-Up:  Check the vignette</vt:lpstr>
      <vt:lpstr>       40 minutes </vt:lpstr>
      <vt:lpstr>Editing/Revision – 10 minutes</vt:lpstr>
      <vt:lpstr>Final Draft Requirements</vt:lpstr>
      <vt:lpstr>Blog Commenting</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Check the vignette</dc:title>
  <dc:creator>Alexandra Yeganegi</dc:creator>
  <cp:lastModifiedBy>Alexandra Yeganegi</cp:lastModifiedBy>
  <cp:revision>5</cp:revision>
  <dcterms:created xsi:type="dcterms:W3CDTF">2016-01-26T16:33:12Z</dcterms:created>
  <dcterms:modified xsi:type="dcterms:W3CDTF">2016-01-26T16:56:38Z</dcterms:modified>
</cp:coreProperties>
</file>