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56" r:id="rId3"/>
    <p:sldId id="270" r:id="rId4"/>
    <p:sldId id="278" r:id="rId5"/>
    <p:sldId id="271" r:id="rId6"/>
    <p:sldId id="260" r:id="rId7"/>
    <p:sldId id="274" r:id="rId8"/>
    <p:sldId id="272" r:id="rId9"/>
    <p:sldId id="273" r:id="rId10"/>
    <p:sldId id="276" r:id="rId11"/>
    <p:sldId id="275" r:id="rId12"/>
    <p:sldId id="268" r:id="rId13"/>
    <p:sldId id="277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C8FB0-C320-4590-A48E-BFB5F70436A0}" type="datetimeFigureOut">
              <a:rPr lang="en-US" smtClean="0">
                <a:solidFill>
                  <a:srgbClr val="564B3C"/>
                </a:solidFill>
              </a:rPr>
              <a:pPr/>
              <a:t>1/6/2015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3A65658-23C7-4076-BA5A-D736DD36145B}" type="slidenum">
              <a:rPr lang="en-US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en-US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678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C8FB0-C320-4590-A48E-BFB5F70436A0}" type="datetimeFigureOut">
              <a:rPr lang="en-US" smtClean="0">
                <a:solidFill>
                  <a:srgbClr val="564B3C"/>
                </a:solidFill>
              </a:rPr>
              <a:pPr/>
              <a:t>1/6/2015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5658-23C7-4076-BA5A-D736DD36145B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526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C8FB0-C320-4590-A48E-BFB5F70436A0}" type="datetimeFigureOut">
              <a:rPr lang="en-US" smtClean="0">
                <a:solidFill>
                  <a:srgbClr val="564B3C"/>
                </a:solidFill>
              </a:rPr>
              <a:pPr/>
              <a:t>1/6/2015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5658-23C7-4076-BA5A-D736DD36145B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99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C8FB0-C320-4590-A48E-BFB5F70436A0}" type="datetimeFigureOut">
              <a:rPr lang="en-US" smtClean="0">
                <a:solidFill>
                  <a:srgbClr val="564B3C"/>
                </a:solidFill>
              </a:rPr>
              <a:pPr/>
              <a:t>1/6/2015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5658-23C7-4076-BA5A-D736DD36145B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732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C8FB0-C320-4590-A48E-BFB5F70436A0}" type="datetimeFigureOut">
              <a:rPr lang="en-US" smtClean="0">
                <a:solidFill>
                  <a:srgbClr val="564B3C"/>
                </a:solidFill>
              </a:rPr>
              <a:pPr/>
              <a:t>1/6/2015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5658-23C7-4076-BA5A-D736DD36145B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928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C8FB0-C320-4590-A48E-BFB5F70436A0}" type="datetimeFigureOut">
              <a:rPr lang="en-US" smtClean="0">
                <a:solidFill>
                  <a:srgbClr val="564B3C"/>
                </a:solidFill>
              </a:rPr>
              <a:pPr/>
              <a:t>1/6/2015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5658-23C7-4076-BA5A-D736DD36145B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41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C8FB0-C320-4590-A48E-BFB5F70436A0}" type="datetimeFigureOut">
              <a:rPr lang="en-US" smtClean="0">
                <a:solidFill>
                  <a:srgbClr val="564B3C"/>
                </a:solidFill>
              </a:rPr>
              <a:pPr/>
              <a:t>1/6/2015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5658-23C7-4076-BA5A-D736DD36145B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83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C8FB0-C320-4590-A48E-BFB5F70436A0}" type="datetimeFigureOut">
              <a:rPr lang="en-US" smtClean="0">
                <a:solidFill>
                  <a:srgbClr val="564B3C"/>
                </a:solidFill>
              </a:rPr>
              <a:pPr/>
              <a:t>1/6/2015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5658-23C7-4076-BA5A-D736DD36145B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18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C8FB0-C320-4590-A48E-BFB5F70436A0}" type="datetimeFigureOut">
              <a:rPr lang="en-US" smtClean="0">
                <a:solidFill>
                  <a:srgbClr val="564B3C"/>
                </a:solidFill>
              </a:rPr>
              <a:pPr/>
              <a:t>1/6/2015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5658-23C7-4076-BA5A-D736DD36145B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491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C8FB0-C320-4590-A48E-BFB5F70436A0}" type="datetimeFigureOut">
              <a:rPr lang="en-US" smtClean="0">
                <a:solidFill>
                  <a:srgbClr val="564B3C"/>
                </a:solidFill>
              </a:rPr>
              <a:pPr/>
              <a:t>1/6/2015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5658-23C7-4076-BA5A-D736DD36145B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25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C8FB0-C320-4590-A48E-BFB5F70436A0}" type="datetimeFigureOut">
              <a:rPr lang="en-US" smtClean="0">
                <a:solidFill>
                  <a:srgbClr val="564B3C"/>
                </a:solidFill>
              </a:rPr>
              <a:pPr/>
              <a:t>1/6/2015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5658-23C7-4076-BA5A-D736DD36145B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21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>
                <a:solidFill>
                  <a:srgbClr val="564B3C"/>
                </a:solidFill>
              </a:rPr>
              <a:pPr/>
              <a:t>1/6/2015</a:t>
            </a:fld>
            <a:endParaRPr lang="en-US" dirty="0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 dirty="0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32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warm-Up: Would you rather…?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Consider the following questions. Write your answers on notebook paper. Make sure you explain why! </a:t>
            </a:r>
          </a:p>
          <a:p>
            <a:pPr marL="571500" indent="-457200">
              <a:buAutoNum type="arabicParenR"/>
            </a:pPr>
            <a:endParaRPr lang="en-US" dirty="0"/>
          </a:p>
          <a:p>
            <a:pPr marL="571500" indent="-457200">
              <a:buAutoNum type="arabicParenR"/>
            </a:pPr>
            <a:r>
              <a:rPr lang="en-US" dirty="0" smtClean="0"/>
              <a:t>Would you rather be able to fly or be invisible? </a:t>
            </a:r>
          </a:p>
          <a:p>
            <a:pPr marL="571500" indent="-457200">
              <a:buAutoNum type="arabicParenR"/>
            </a:pPr>
            <a:r>
              <a:rPr lang="en-US" dirty="0" smtClean="0"/>
              <a:t>Would you rather be super strong or super fast? </a:t>
            </a:r>
          </a:p>
          <a:p>
            <a:pPr marL="571500" indent="-457200">
              <a:buAutoNum type="arabicParenR"/>
            </a:pPr>
            <a:r>
              <a:rPr lang="en-US" dirty="0" smtClean="0"/>
              <a:t>Would you rather have a third eye or a third arm?</a:t>
            </a:r>
          </a:p>
          <a:p>
            <a:pPr marL="571500" indent="-457200">
              <a:buAutoNum type="arabicParenR"/>
            </a:pPr>
            <a:r>
              <a:rPr lang="en-US" dirty="0" smtClean="0"/>
              <a:t>Would you rather go 100 years in the past or 100 years in the future?</a:t>
            </a:r>
          </a:p>
          <a:p>
            <a:pPr marL="571500" indent="-457200">
              <a:buAutoNum type="arabicParenR"/>
            </a:pPr>
            <a:r>
              <a:rPr lang="en-US" dirty="0" smtClean="0"/>
              <a:t>Would you rather live deep under the ocean or live far out in space? (You can never come back to Earth). </a:t>
            </a:r>
          </a:p>
          <a:p>
            <a:pPr marL="571500" indent="-45720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03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0454"/>
            <a:ext cx="8839200" cy="6565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484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8991600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376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SUCCEED IN WORLD LIT</a:t>
            </a:r>
            <a:br>
              <a:rPr lang="en-US" dirty="0" smtClean="0"/>
            </a:br>
            <a:r>
              <a:rPr lang="en-US" dirty="0" smtClean="0"/>
              <a:t>group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648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Each group has </a:t>
            </a:r>
            <a:r>
              <a:rPr lang="en-US" dirty="0" smtClean="0"/>
              <a:t>two letters </a:t>
            </a:r>
            <a:r>
              <a:rPr lang="en-US" dirty="0" smtClean="0"/>
              <a:t>from </a:t>
            </a:r>
            <a:r>
              <a:rPr lang="en-US" dirty="0" smtClean="0"/>
              <a:t>students from last semester.  The letters offer you </a:t>
            </a:r>
            <a:r>
              <a:rPr lang="en-US" dirty="0" smtClean="0"/>
              <a:t>advice, information about what you will learn, and valuable insight that you will need. You will read your </a:t>
            </a:r>
            <a:r>
              <a:rPr lang="en-US" dirty="0" smtClean="0"/>
              <a:t>letters, </a:t>
            </a:r>
            <a:r>
              <a:rPr lang="en-US" dirty="0" smtClean="0"/>
              <a:t>discuss them with your group, and complete the activity.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The final product will be presented tomorrow.</a:t>
            </a:r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8732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SUCCEED IN WORLD LIT</a:t>
            </a:r>
            <a:br>
              <a:rPr lang="en-US" dirty="0" smtClean="0"/>
            </a:br>
            <a:r>
              <a:rPr lang="en-US" dirty="0" smtClean="0"/>
              <a:t>GROUP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/>
              <a:t>Your Task: </a:t>
            </a:r>
            <a:r>
              <a:rPr lang="en-US" dirty="0"/>
              <a:t>Using information from former students, as well as what you have gathered in the past two days, </a:t>
            </a:r>
            <a:r>
              <a:rPr lang="en-US" dirty="0" smtClean="0"/>
              <a:t>you will create a poster about this class. Things you may want to include: </a:t>
            </a:r>
          </a:p>
          <a:p>
            <a:pPr marL="114300" indent="0">
              <a:buNone/>
            </a:pPr>
            <a:endParaRPr lang="en-US" dirty="0"/>
          </a:p>
          <a:p>
            <a:pPr lvl="1"/>
            <a:r>
              <a:rPr lang="en-US" sz="2400" dirty="0"/>
              <a:t>Advice on how to succeed</a:t>
            </a:r>
          </a:p>
          <a:p>
            <a:pPr lvl="1"/>
            <a:r>
              <a:rPr lang="en-US" sz="2400" dirty="0"/>
              <a:t>Information about the content – what are we going to learn</a:t>
            </a:r>
          </a:p>
          <a:p>
            <a:pPr lvl="1"/>
            <a:r>
              <a:rPr lang="en-US" sz="2400" dirty="0"/>
              <a:t>Interesting facts/tidbits</a:t>
            </a:r>
          </a:p>
          <a:p>
            <a:pPr lvl="1"/>
            <a:r>
              <a:rPr lang="en-US" sz="2400" dirty="0"/>
              <a:t>Color, creativity, and personality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256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8" y="152400"/>
            <a:ext cx="8949446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2128" y="1905000"/>
            <a:ext cx="2276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If you have any questions, please write them on a post-it note and put it on the cabinet!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51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SYLLABUS SCAVENGER HUNT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Read through the syllabus, completing your </a:t>
            </a:r>
            <a:r>
              <a:rPr lang="en-US" dirty="0" smtClean="0"/>
              <a:t> Syllabus Review handout </a:t>
            </a:r>
            <a:r>
              <a:rPr lang="en-US" dirty="0" smtClean="0"/>
              <a:t>as you go.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On the back of your paper, write three more things from the syllabus that you think are important to remember.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Please feel free to work with the people at your </a:t>
            </a:r>
            <a:r>
              <a:rPr lang="en-US" dirty="0" smtClean="0"/>
              <a:t>table!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0562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TONIGHT’S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take home your </a:t>
            </a:r>
            <a:r>
              <a:rPr lang="en-US" dirty="0" smtClean="0"/>
              <a:t>Syllabus Review Sheet </a:t>
            </a:r>
            <a:r>
              <a:rPr lang="en-US" dirty="0" smtClean="0"/>
              <a:t>and </a:t>
            </a:r>
            <a:r>
              <a:rPr lang="en-US" dirty="0" smtClean="0"/>
              <a:t>go through it with your parent/guardian.  </a:t>
            </a:r>
          </a:p>
          <a:p>
            <a:endParaRPr lang="en-US" dirty="0"/>
          </a:p>
          <a:p>
            <a:r>
              <a:rPr lang="en-US" dirty="0" smtClean="0"/>
              <a:t>Have them read it, write any questions or comments they </a:t>
            </a:r>
            <a:r>
              <a:rPr lang="en-US" dirty="0" smtClean="0"/>
              <a:t>have, </a:t>
            </a:r>
            <a:r>
              <a:rPr lang="en-US" dirty="0" smtClean="0"/>
              <a:t>sign it, and provide their contact info. </a:t>
            </a:r>
          </a:p>
          <a:p>
            <a:endParaRPr lang="en-US" dirty="0"/>
          </a:p>
          <a:p>
            <a:r>
              <a:rPr lang="en-US" dirty="0" smtClean="0"/>
              <a:t>Turn it in tomorrow to earn your grade.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342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Will this class be fun?  Will this class be boring?</a:t>
            </a:r>
          </a:p>
          <a:p>
            <a:endParaRPr lang="en-US" dirty="0" smtClean="0"/>
          </a:p>
          <a:p>
            <a:r>
              <a:rPr lang="en-US" dirty="0" smtClean="0"/>
              <a:t>What if I’m late? I come from the other side of campus and it takes me 4-6 minutes to get here. 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Will we have a lot of projects? </a:t>
            </a:r>
          </a:p>
          <a:p>
            <a:endParaRPr lang="en-US" dirty="0" smtClean="0"/>
          </a:p>
          <a:p>
            <a:r>
              <a:rPr lang="en-US" dirty="0" smtClean="0"/>
              <a:t>Should I do the summer reading? </a:t>
            </a:r>
          </a:p>
          <a:p>
            <a:endParaRPr lang="en-US" dirty="0" smtClean="0"/>
          </a:p>
          <a:p>
            <a:r>
              <a:rPr lang="en-US" dirty="0" smtClean="0"/>
              <a:t>What do I do if I got the wrong book for summer reading? </a:t>
            </a:r>
          </a:p>
          <a:p>
            <a:endParaRPr lang="en-US" dirty="0" smtClean="0"/>
          </a:p>
          <a:p>
            <a:r>
              <a:rPr lang="en-US" dirty="0" smtClean="0"/>
              <a:t>What else will we do besides book work? </a:t>
            </a:r>
          </a:p>
          <a:p>
            <a:endParaRPr lang="en-US" dirty="0"/>
          </a:p>
          <a:p>
            <a:r>
              <a:rPr lang="en-US" dirty="0"/>
              <a:t>What is the next English class after this?  Is there an honors class, and what are the requirements? </a:t>
            </a:r>
          </a:p>
          <a:p>
            <a:endParaRPr lang="en-US" dirty="0"/>
          </a:p>
          <a:p>
            <a:r>
              <a:rPr lang="en-US" dirty="0"/>
              <a:t>Do you give out extra credit? </a:t>
            </a:r>
          </a:p>
          <a:p>
            <a:endParaRPr lang="en-US" dirty="0"/>
          </a:p>
          <a:p>
            <a:r>
              <a:rPr lang="en-US" dirty="0"/>
              <a:t>Do you speak another language?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42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Rules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three main rules?  </a:t>
            </a:r>
          </a:p>
          <a:p>
            <a:endParaRPr lang="en-US" dirty="0"/>
          </a:p>
          <a:p>
            <a:r>
              <a:rPr lang="en-US" dirty="0" smtClean="0"/>
              <a:t>Activity: </a:t>
            </a:r>
          </a:p>
          <a:p>
            <a:pPr lvl="1"/>
            <a:r>
              <a:rPr lang="en-US" dirty="0" smtClean="0"/>
              <a:t>In your group’s folder, you will find some memes. </a:t>
            </a:r>
          </a:p>
          <a:p>
            <a:pPr lvl="1"/>
            <a:r>
              <a:rPr lang="en-US" dirty="0" smtClean="0"/>
              <a:t>Work together to decide which rule each of your memes applies to.</a:t>
            </a:r>
          </a:p>
          <a:p>
            <a:pPr lvl="1"/>
            <a:r>
              <a:rPr lang="en-US" dirty="0" smtClean="0"/>
              <a:t>Discuss why; be prepared to explain your reasoning. </a:t>
            </a:r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476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7272"/>
            <a:ext cx="8991600" cy="6754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06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yam11087\Pictures\class memes\41d5a715d37a20e9fb4b7c3a10fa92e9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9067800" cy="648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374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26" y="152400"/>
            <a:ext cx="8950474" cy="660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998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19467"/>
            <a:ext cx="8991600" cy="6662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44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</TotalTime>
  <Words>498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warm-Up: Would you rather…?</vt:lpstr>
      <vt:lpstr> SYLLABUS SCAVENGER HUNT</vt:lpstr>
      <vt:lpstr>TONIGHT’S ASSIGNMENT</vt:lpstr>
      <vt:lpstr>FAQ</vt:lpstr>
      <vt:lpstr>Class Rules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SUCCEED IN WORLD LIT group activity</vt:lpstr>
      <vt:lpstr>HOW TO SUCCEED IN WORLD LIT GROUP ACTIVITY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Alexandra Yeganegi</dc:creator>
  <cp:lastModifiedBy>Alexandra Yeganegi</cp:lastModifiedBy>
  <cp:revision>13</cp:revision>
  <dcterms:created xsi:type="dcterms:W3CDTF">2014-08-06T12:13:33Z</dcterms:created>
  <dcterms:modified xsi:type="dcterms:W3CDTF">2015-01-07T01:54:01Z</dcterms:modified>
</cp:coreProperties>
</file>