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5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B4BD-5F3E-4102-91C8-93F137E5BDB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008F-789B-4749-BB13-737FF413FA0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B4BD-5F3E-4102-91C8-93F137E5BDB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008F-789B-4749-BB13-737FF413FA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B4BD-5F3E-4102-91C8-93F137E5BDB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008F-789B-4749-BB13-737FF413FA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B4BD-5F3E-4102-91C8-93F137E5BDB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008F-789B-4749-BB13-737FF413FA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B4BD-5F3E-4102-91C8-93F137E5BDB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008F-789B-4749-BB13-737FF413FA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B4BD-5F3E-4102-91C8-93F137E5BDB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008F-789B-4749-BB13-737FF413FA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B4BD-5F3E-4102-91C8-93F137E5BDB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008F-789B-4749-BB13-737FF413FA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B4BD-5F3E-4102-91C8-93F137E5BDB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008F-789B-4749-BB13-737FF413FA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B4BD-5F3E-4102-91C8-93F137E5BDB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008F-789B-4749-BB13-737FF413FA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4B4BD-5F3E-4102-91C8-93F137E5BDB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B008F-789B-4749-BB13-737FF413FA0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0834B4BD-5F3E-4102-91C8-93F137E5BDB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B9B008F-789B-4749-BB13-737FF413FA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834B4BD-5F3E-4102-91C8-93F137E5BDB8}" type="datetimeFigureOut">
              <a:rPr lang="en-US" smtClean="0"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B9B008F-789B-4749-BB13-737FF413FA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block 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all the questions on your handout. You may work with a partner if you desire.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790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and 4</a:t>
            </a:r>
            <a:r>
              <a:rPr lang="en-US" baseline="30000" dirty="0" smtClean="0"/>
              <a:t>th</a:t>
            </a:r>
            <a:r>
              <a:rPr lang="en-US" dirty="0" smtClean="0"/>
              <a:t> - Warm-Up: Reflection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8872" indent="0">
              <a:buNone/>
            </a:pPr>
            <a:r>
              <a:rPr lang="en-US" dirty="0" smtClean="0"/>
              <a:t>Answer the following questions. You will turn this in.  </a:t>
            </a:r>
          </a:p>
          <a:p>
            <a:pPr marL="633222" indent="-514350">
              <a:buAutoNum type="arabicParenR"/>
            </a:pPr>
            <a:r>
              <a:rPr lang="en-US" dirty="0" smtClean="0"/>
              <a:t>On a scale of 1-5 (1 is the worst, 5 is the best), how was YOUR behavior with the sub yesterday? Explain.</a:t>
            </a:r>
          </a:p>
          <a:p>
            <a:pPr marL="633222" indent="-514350">
              <a:buAutoNum type="arabicParenR"/>
            </a:pPr>
            <a:r>
              <a:rPr lang="en-US" dirty="0" smtClean="0"/>
              <a:t>On a scale of 1-5 (1 is the worst, 5 is the best), how was the CLASS’S behavior with the sub yesterday? Explain.</a:t>
            </a:r>
          </a:p>
          <a:p>
            <a:pPr marL="633222" indent="-514350">
              <a:buAutoNum type="arabicParenR"/>
            </a:pPr>
            <a:r>
              <a:rPr lang="en-US" dirty="0" smtClean="0"/>
              <a:t>On a scale of 1-5 (1 is the worst, 5 is the best), how productive were you yesterday?  Did you use your time wisely? Explain.</a:t>
            </a:r>
          </a:p>
          <a:p>
            <a:pPr marL="633222" indent="-514350">
              <a:buAutoNum type="arabicParenR"/>
            </a:pPr>
            <a:r>
              <a:rPr lang="en-US" dirty="0" smtClean="0"/>
              <a:t>Are you happy with your current grade in this class? If yes, explain what you’re doing well.  If no, explain what needs to change. </a:t>
            </a:r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174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out your handout from yesterday.  Let’s review the questions.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396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Does My Head Look Big in This?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Ch. 7, 8, 9, 10…?  </a:t>
            </a:r>
          </a:p>
          <a:p>
            <a:endParaRPr lang="en-US" dirty="0"/>
          </a:p>
          <a:p>
            <a:r>
              <a:rPr lang="en-US" dirty="0" smtClean="0"/>
              <a:t>Annotations – </a:t>
            </a:r>
            <a:r>
              <a:rPr lang="en-US" b="1" dirty="0" smtClean="0"/>
              <a:t>5 </a:t>
            </a:r>
            <a:r>
              <a:rPr lang="en-US" dirty="0" smtClean="0"/>
              <a:t>per chapter</a:t>
            </a:r>
          </a:p>
          <a:p>
            <a:r>
              <a:rPr lang="en-US" dirty="0" smtClean="0"/>
              <a:t>Double-Entry Reading Log – </a:t>
            </a:r>
            <a:r>
              <a:rPr lang="en-US" b="1" dirty="0" smtClean="0"/>
              <a:t>5 </a:t>
            </a:r>
            <a:r>
              <a:rPr lang="en-US" dirty="0" smtClean="0"/>
              <a:t>per chapter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437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Illustrative Summarizer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your Illustrative Summaries, #2, with the chapters we read today.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0947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</TotalTime>
  <Words>215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Module</vt:lpstr>
      <vt:lpstr>1st block Warm-Up</vt:lpstr>
      <vt:lpstr>3rd and 4th - Warm-Up: Reflection</vt:lpstr>
      <vt:lpstr>Warm-Up Review</vt:lpstr>
      <vt:lpstr>Does My Head Look Big in This?</vt:lpstr>
      <vt:lpstr>Illustrative Summarizer</vt:lpstr>
    </vt:vector>
  </TitlesOfParts>
  <Company>Cobb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block Warm-Up</dc:title>
  <dc:creator>Alexandra Yeganegi</dc:creator>
  <cp:lastModifiedBy>Alexandra Yeganegi</cp:lastModifiedBy>
  <cp:revision>1</cp:revision>
  <dcterms:created xsi:type="dcterms:W3CDTF">2014-10-01T11:42:17Z</dcterms:created>
  <dcterms:modified xsi:type="dcterms:W3CDTF">2014-10-01T11:47:11Z</dcterms:modified>
</cp:coreProperties>
</file>