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B997-F189-473E-A5F5-76A1DBF948AE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1FAA-2C73-470E-B842-9D594BB515B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0261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B997-F189-473E-A5F5-76A1DBF948AE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1FAA-2C73-470E-B842-9D594BB51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545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B997-F189-473E-A5F5-76A1DBF948AE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1FAA-2C73-470E-B842-9D594BB51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042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B997-F189-473E-A5F5-76A1DBF948AE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1FAA-2C73-470E-B842-9D594BB51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565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B997-F189-473E-A5F5-76A1DBF948AE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1FAA-2C73-470E-B842-9D594BB515B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0530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B997-F189-473E-A5F5-76A1DBF948AE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1FAA-2C73-470E-B842-9D594BB51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674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B997-F189-473E-A5F5-76A1DBF948AE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1FAA-2C73-470E-B842-9D594BB51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79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B997-F189-473E-A5F5-76A1DBF948AE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1FAA-2C73-470E-B842-9D594BB51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36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B997-F189-473E-A5F5-76A1DBF948AE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1FAA-2C73-470E-B842-9D594BB51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27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08CB997-F189-473E-A5F5-76A1DBF948AE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2C1FAA-2C73-470E-B842-9D594BB51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687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B997-F189-473E-A5F5-76A1DBF948AE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1FAA-2C73-470E-B842-9D594BB51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0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08CB997-F189-473E-A5F5-76A1DBF948AE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E2C1FAA-2C73-470E-B842-9D594BB515B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2556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Journal</a:t>
            </a:r>
            <a:endParaRPr lang="en-US" sz="7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/>
              <a:t>Please do this on a single sheet of paper (not in your notebook! – or tear a page out of your notebook).  </a:t>
            </a:r>
          </a:p>
          <a:p>
            <a:endParaRPr lang="en-US" sz="3600" dirty="0"/>
          </a:p>
          <a:p>
            <a:r>
              <a:rPr lang="en-US" sz="6000" dirty="0" smtClean="0"/>
              <a:t>If you really knew me, you would know that…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716845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Continue from yesterday… </a:t>
            </a:r>
          </a:p>
          <a:p>
            <a:r>
              <a:rPr lang="en-US" dirty="0" smtClean="0"/>
              <a:t>1) To analyze the validity of online resources using the CRAAP test. </a:t>
            </a:r>
          </a:p>
          <a:p>
            <a:r>
              <a:rPr lang="en-US" dirty="0" smtClean="0"/>
              <a:t>2) To gather evidence about your topic that you can use in your persuasive speech. </a:t>
            </a:r>
          </a:p>
          <a:p>
            <a:r>
              <a:rPr lang="en-US" dirty="0" smtClean="0"/>
              <a:t>3) Keeping up with your notes so that you can turn in your sources + research notes.  </a:t>
            </a:r>
          </a:p>
          <a:p>
            <a:endParaRPr lang="en-US" dirty="0"/>
          </a:p>
          <a:p>
            <a:r>
              <a:rPr lang="en-US" dirty="0" smtClean="0"/>
              <a:t>Looking for news sources?  Try these….</a:t>
            </a:r>
          </a:p>
          <a:p>
            <a:r>
              <a:rPr lang="en-US" dirty="0" smtClean="0"/>
              <a:t>1) National Public Radio (NPR)			4) </a:t>
            </a:r>
            <a:r>
              <a:rPr lang="en-US" dirty="0" err="1" smtClean="0"/>
              <a:t>Newsela</a:t>
            </a:r>
            <a:endParaRPr lang="en-US" dirty="0" smtClean="0"/>
          </a:p>
          <a:p>
            <a:r>
              <a:rPr lang="en-US" dirty="0" smtClean="0"/>
              <a:t>2) The New York Times 				5) TIME</a:t>
            </a:r>
          </a:p>
          <a:p>
            <a:r>
              <a:rPr lang="en-US" dirty="0" smtClean="0"/>
              <a:t>3) America Al Jazeera				6) US News &amp; World Report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887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Closing: Skeleton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romanUcParenR"/>
            </a:pPr>
            <a:r>
              <a:rPr lang="en-US" sz="3200" dirty="0" smtClean="0"/>
              <a:t>Claim Statement</a:t>
            </a:r>
          </a:p>
          <a:p>
            <a:pPr marL="514350" indent="-514350">
              <a:buAutoNum type="romanUcParenR"/>
            </a:pPr>
            <a:r>
              <a:rPr lang="en-US" sz="3200" dirty="0" smtClean="0"/>
              <a:t>Main Point #1 + 3 pieces of evidence to support</a:t>
            </a:r>
          </a:p>
          <a:p>
            <a:pPr marL="514350" indent="-514350">
              <a:buAutoNum type="romanUcParenR"/>
            </a:pPr>
            <a:r>
              <a:rPr lang="en-US" sz="3200" dirty="0" smtClean="0"/>
              <a:t>Main Point #2 + 3 pieces of evidence to support</a:t>
            </a:r>
          </a:p>
          <a:p>
            <a:pPr marL="514350" indent="-514350">
              <a:buAutoNum type="romanUcParenR"/>
            </a:pPr>
            <a:r>
              <a:rPr lang="en-US" sz="3200" dirty="0" smtClean="0"/>
              <a:t>Main Point #3 + 3 pieces of evidence to support + counterargument</a:t>
            </a:r>
          </a:p>
          <a:p>
            <a:pPr marL="514350" indent="-514350">
              <a:buAutoNum type="romanUcParenR"/>
            </a:pPr>
            <a:r>
              <a:rPr lang="en-US" sz="3200" dirty="0" smtClean="0"/>
              <a:t>Concluding Statement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3615138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</TotalTime>
  <Words>152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Calibri Light</vt:lpstr>
      <vt:lpstr>Retrospect</vt:lpstr>
      <vt:lpstr>Journal</vt:lpstr>
      <vt:lpstr>Today’s Task</vt:lpstr>
      <vt:lpstr>Closing: Skeleton Outline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</dc:title>
  <dc:creator>Alexandra Yeganegi</dc:creator>
  <cp:lastModifiedBy>Alexandra Yeganegi</cp:lastModifiedBy>
  <cp:revision>1</cp:revision>
  <dcterms:created xsi:type="dcterms:W3CDTF">2015-10-06T19:34:14Z</dcterms:created>
  <dcterms:modified xsi:type="dcterms:W3CDTF">2015-10-06T19:41:44Z</dcterms:modified>
</cp:coreProperties>
</file>