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194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5360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268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34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324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41CC47-5B73-40C7-843C-E3DA74FBD8E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626348-A12E-4129-BCEA-1BF77D2E6C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83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was the greatest lesson you ever learned as a child?  How did you learn it?  (Tell the story – what happened?  Give details.  Make me feel like I was there!)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944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View the attached sections of four different graphic novels.  </a:t>
            </a:r>
          </a:p>
          <a:p>
            <a:r>
              <a:rPr lang="en-US" sz="3200" dirty="0" smtClean="0"/>
              <a:t>Label every part of each panel. </a:t>
            </a:r>
          </a:p>
          <a:p>
            <a:r>
              <a:rPr lang="en-US" sz="3200" dirty="0" smtClean="0"/>
              <a:t>Answer the analysis questions at the end of each section. </a:t>
            </a:r>
          </a:p>
          <a:p>
            <a:r>
              <a:rPr lang="en-US" sz="3200" dirty="0" smtClean="0"/>
              <a:t>You have 20 minutes!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802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Short, in-class project: due Friday! </a:t>
            </a:r>
          </a:p>
          <a:p>
            <a:endParaRPr lang="en-US" sz="2800" dirty="0"/>
          </a:p>
          <a:p>
            <a:r>
              <a:rPr lang="en-US" sz="2800" dirty="0" smtClean="0"/>
              <a:t>You will write a memoir graphic novel with a minimum of 15 panels.  </a:t>
            </a:r>
          </a:p>
          <a:p>
            <a:endParaRPr lang="en-US" sz="2800" dirty="0"/>
          </a:p>
          <a:p>
            <a:r>
              <a:rPr lang="en-US" sz="2800" dirty="0" smtClean="0"/>
              <a:t>Your final draft must be neat, colored, and put together!</a:t>
            </a:r>
          </a:p>
        </p:txBody>
      </p:sp>
    </p:spTree>
    <p:extLst>
      <p:ext uri="{BB962C8B-B14F-4D97-AF65-F5344CB8AC3E}">
        <p14:creationId xmlns:p14="http://schemas.microsoft.com/office/powerpoint/2010/main" val="189243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– visual metaphors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3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Comic and Graphic Novel writers are very good at visual metaphors – using visuals to represent an idea that otherwise would be hard to do.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Use the worksheet to match common visual metaphors to what they stand for.  On the bottom, see if you can think of one more of your own.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697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 Time – by the end of today, you want to be finished with your sketching and story </a:t>
            </a:r>
            <a:r>
              <a:rPr lang="en-US" sz="3600" dirty="0" smtClean="0"/>
              <a:t>telling</a:t>
            </a:r>
            <a:r>
              <a:rPr lang="en-US" sz="3600" dirty="0" smtClean="0"/>
              <a:t>.  </a:t>
            </a:r>
          </a:p>
          <a:p>
            <a:endParaRPr lang="en-US" sz="3600" dirty="0"/>
          </a:p>
          <a:p>
            <a:r>
              <a:rPr lang="en-US" sz="3600" dirty="0" smtClean="0"/>
              <a:t>All you should have left tomorrow is coloring and maybe your cover.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370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You are about to have a quick quiz on the graphic novel terms!  Please review with a partner for about </a:t>
            </a:r>
            <a:r>
              <a:rPr lang="en-US" sz="3200" dirty="0" smtClean="0"/>
              <a:t>2-3 </a:t>
            </a:r>
            <a:r>
              <a:rPr lang="en-US" sz="3200" dirty="0" smtClean="0"/>
              <a:t>minutes.  Make note of any terms you have questions about.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017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quiz &amp;</a:t>
            </a:r>
            <a:br>
              <a:rPr lang="en-US" dirty="0" smtClean="0"/>
            </a:br>
            <a:r>
              <a:rPr lang="en-US" dirty="0" smtClean="0"/>
              <a:t>Project 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should take you about 15 minutes to complete the quiz.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When you are done </a:t>
            </a:r>
            <a:r>
              <a:rPr lang="en-US" sz="2800" dirty="0" smtClean="0">
                <a:sym typeface="Wingdings" panose="05000000000000000000" pitchFamily="2" charset="2"/>
              </a:rPr>
              <a:t>  Start working on your graphic novel!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Your projects are due at the end of the class.  Remember you need color, neatness, and a cover.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75937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65</TotalTime>
  <Words>294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Impact</vt:lpstr>
      <vt:lpstr>Wingdings</vt:lpstr>
      <vt:lpstr>Badge</vt:lpstr>
      <vt:lpstr>Journal</vt:lpstr>
      <vt:lpstr>GRAPHIC NOVEL PRACTICE</vt:lpstr>
      <vt:lpstr>Graphic Novel Project</vt:lpstr>
      <vt:lpstr>Warm-Up – visual metaphors</vt:lpstr>
      <vt:lpstr>Graphic novel project</vt:lpstr>
      <vt:lpstr>Warm-Up</vt:lpstr>
      <vt:lpstr>Graphic novel quiz &amp; Project work time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6</cp:revision>
  <dcterms:created xsi:type="dcterms:W3CDTF">2015-11-02T18:53:51Z</dcterms:created>
  <dcterms:modified xsi:type="dcterms:W3CDTF">2015-11-02T20:30:12Z</dcterms:modified>
</cp:coreProperties>
</file>