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2EB977C-AA0A-4B18-958F-6F473B75EDA1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B0AA00-E9F0-47A9-BB8C-DF382247DBC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Student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the survey of your teacher.</a:t>
            </a:r>
          </a:p>
          <a:p>
            <a:endParaRPr lang="en-US" dirty="0"/>
          </a:p>
          <a:p>
            <a:r>
              <a:rPr lang="en-US" dirty="0" smtClean="0"/>
              <a:t>It is ANONYMOUS – do NOT put your name on it!! </a:t>
            </a:r>
          </a:p>
          <a:p>
            <a:endParaRPr lang="en-US" dirty="0"/>
          </a:p>
          <a:p>
            <a:r>
              <a:rPr lang="en-US" dirty="0" smtClean="0"/>
              <a:t>Please be HONEST and give true feedback.  Just make sure you explain why.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5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BODY BIOGRAPHY is a way to </a:t>
            </a:r>
            <a:r>
              <a:rPr lang="en-US" b="1" u="sng" dirty="0" smtClean="0"/>
              <a:t>analyze</a:t>
            </a:r>
            <a:r>
              <a:rPr lang="en-US" b="1" dirty="0" smtClean="0"/>
              <a:t> how </a:t>
            </a:r>
            <a:r>
              <a:rPr lang="en-US" b="1" u="sng" dirty="0"/>
              <a:t>complex characters develop</a:t>
            </a:r>
            <a:r>
              <a:rPr lang="en-US" b="1" dirty="0"/>
              <a:t> over the course of a text, </a:t>
            </a:r>
            <a:r>
              <a:rPr lang="en-US" b="1" u="sng" dirty="0"/>
              <a:t>interact</a:t>
            </a:r>
            <a:r>
              <a:rPr lang="en-US" b="1" dirty="0"/>
              <a:t> with other characters, and </a:t>
            </a:r>
            <a:r>
              <a:rPr lang="en-US" b="1" u="sng" dirty="0"/>
              <a:t>advance</a:t>
            </a:r>
            <a:r>
              <a:rPr lang="en-US" b="1" dirty="0"/>
              <a:t> the plot or develop the theme. </a:t>
            </a:r>
          </a:p>
        </p:txBody>
      </p:sp>
    </p:spTree>
    <p:extLst>
      <p:ext uri="{BB962C8B-B14F-4D97-AF65-F5344CB8AC3E}">
        <p14:creationId xmlns:p14="http://schemas.microsoft.com/office/powerpoint/2010/main" val="176494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review the elements of the project and the rubric.</a:t>
            </a:r>
          </a:p>
          <a:p>
            <a:endParaRPr lang="en-US" dirty="0"/>
          </a:p>
          <a:p>
            <a:r>
              <a:rPr lang="en-US" dirty="0" smtClean="0"/>
              <a:t>Underline key words and make notes as we go, so you’ll have a guide when you start working.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0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Biographies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You will be assigned the character you are going to work on.  </a:t>
            </a:r>
          </a:p>
          <a:p>
            <a:endParaRPr lang="en-US" dirty="0"/>
          </a:p>
          <a:p>
            <a:r>
              <a:rPr lang="en-US" dirty="0" smtClean="0"/>
              <a:t>Projects will be life-sized, neat, colorful, and creative. </a:t>
            </a:r>
          </a:p>
          <a:p>
            <a:endParaRPr lang="en-US" dirty="0"/>
          </a:p>
          <a:p>
            <a:r>
              <a:rPr lang="en-US" dirty="0" smtClean="0"/>
              <a:t>They are due on Friday, halfway through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3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Task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Begin and complete </a:t>
            </a:r>
            <a:r>
              <a:rPr lang="en-US" dirty="0" smtClean="0"/>
              <a:t>a </a:t>
            </a:r>
            <a:r>
              <a:rPr lang="en-US" dirty="0"/>
              <a:t>ROUGH draft.  </a:t>
            </a:r>
            <a:r>
              <a:rPr lang="en-US" dirty="0" smtClean="0"/>
              <a:t>This must be completed by the en</a:t>
            </a:r>
            <a:r>
              <a:rPr lang="en-US" dirty="0" smtClean="0"/>
              <a:t>d of class so you can get approval for tomorrow. </a:t>
            </a:r>
          </a:p>
          <a:p>
            <a:pPr lvl="1"/>
            <a:r>
              <a:rPr lang="en-US" dirty="0" smtClean="0"/>
              <a:t>Discuss </a:t>
            </a:r>
            <a:r>
              <a:rPr lang="en-US" dirty="0" smtClean="0"/>
              <a:t>what </a:t>
            </a:r>
            <a:r>
              <a:rPr lang="en-US" dirty="0"/>
              <a:t>you want to use for </a:t>
            </a:r>
            <a:r>
              <a:rPr lang="en-US" dirty="0" smtClean="0"/>
              <a:t>EVERY body </a:t>
            </a:r>
            <a:r>
              <a:rPr lang="en-US" dirty="0"/>
              <a:t>part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Come </a:t>
            </a:r>
            <a:r>
              <a:rPr lang="en-US" dirty="0" smtClean="0"/>
              <a:t>up with words, symbols, and quotes to support what you choose. </a:t>
            </a:r>
            <a:endParaRPr lang="en-US" dirty="0" smtClean="0"/>
          </a:p>
          <a:p>
            <a:pPr lvl="1"/>
            <a:r>
              <a:rPr lang="en-US" dirty="0" smtClean="0"/>
              <a:t>Find the quotes and page numbers. </a:t>
            </a:r>
          </a:p>
          <a:p>
            <a:pPr lvl="1"/>
            <a:r>
              <a:rPr lang="en-US" dirty="0" smtClean="0"/>
              <a:t>Draf</a:t>
            </a:r>
            <a:r>
              <a:rPr lang="en-US" dirty="0" smtClean="0"/>
              <a:t>t the original text. </a:t>
            </a:r>
            <a:endParaRPr lang="en-US" dirty="0"/>
          </a:p>
          <a:p>
            <a:pPr lvl="1"/>
            <a:r>
              <a:rPr lang="en-US" dirty="0" smtClean="0"/>
              <a:t>Use the small body to sketch out the placement of each element.  </a:t>
            </a:r>
            <a:endParaRPr lang="en-US" dirty="0"/>
          </a:p>
          <a:p>
            <a:pPr marL="0" lvl="0" indent="0">
              <a:buClr>
                <a:srgbClr val="72A376"/>
              </a:buClr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: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approximately 3 minutes to decide on your groups.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Groups MUST be 3-4 people. </a:t>
            </a:r>
          </a:p>
          <a:p>
            <a:r>
              <a:rPr lang="en-US" dirty="0"/>
              <a:t> </a:t>
            </a:r>
            <a:r>
              <a:rPr lang="en-US" dirty="0" smtClean="0"/>
              <a:t>No 2, no 5. </a:t>
            </a:r>
          </a:p>
          <a:p>
            <a:endParaRPr lang="en-US" dirty="0"/>
          </a:p>
          <a:p>
            <a:r>
              <a:rPr lang="en-US" dirty="0" smtClean="0"/>
              <a:t>Make a wise decision, because as you know, everyone will be affected if the group isn’t hard-working.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0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Block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u="sng" dirty="0" smtClean="0"/>
              <a:t>1: Monkey: </a:t>
            </a:r>
            <a:r>
              <a:rPr lang="en-US" dirty="0" smtClean="0"/>
              <a:t>Charles (leader), Gus, Alexius, Tray</a:t>
            </a:r>
          </a:p>
          <a:p>
            <a:pPr>
              <a:lnSpc>
                <a:spcPct val="170000"/>
              </a:lnSpc>
            </a:pPr>
            <a:r>
              <a:rPr lang="en-US" u="sng" dirty="0" smtClean="0"/>
              <a:t>2: </a:t>
            </a:r>
            <a:r>
              <a:rPr lang="en-US" u="sng" dirty="0" err="1" smtClean="0"/>
              <a:t>Jin</a:t>
            </a:r>
            <a:r>
              <a:rPr lang="en-US" u="sng" dirty="0" smtClean="0"/>
              <a:t> Wang: </a:t>
            </a:r>
            <a:r>
              <a:rPr lang="en-US" dirty="0" smtClean="0"/>
              <a:t>Angelica (leader), Robert, Majestic, Luke</a:t>
            </a:r>
          </a:p>
          <a:p>
            <a:pPr>
              <a:lnSpc>
                <a:spcPct val="170000"/>
              </a:lnSpc>
            </a:pPr>
            <a:r>
              <a:rPr lang="en-US" u="sng" dirty="0" smtClean="0"/>
              <a:t>3: Danny</a:t>
            </a:r>
            <a:r>
              <a:rPr lang="en-US" dirty="0" smtClean="0"/>
              <a:t>: Destiny </a:t>
            </a:r>
            <a:r>
              <a:rPr lang="en-US" dirty="0" err="1" smtClean="0"/>
              <a:t>Munden</a:t>
            </a:r>
            <a:r>
              <a:rPr lang="en-US" dirty="0" smtClean="0"/>
              <a:t> (leader), </a:t>
            </a:r>
            <a:r>
              <a:rPr lang="en-US" dirty="0" err="1" smtClean="0"/>
              <a:t>Ceejaay</a:t>
            </a:r>
            <a:r>
              <a:rPr lang="en-US" dirty="0" smtClean="0"/>
              <a:t>, Mike, Destiny </a:t>
            </a:r>
            <a:r>
              <a:rPr lang="en-US" dirty="0" err="1" smtClean="0"/>
              <a:t>Molden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u="sng" dirty="0" smtClean="0"/>
              <a:t>4: Monkey</a:t>
            </a:r>
            <a:r>
              <a:rPr lang="en-US" dirty="0" smtClean="0"/>
              <a:t>: </a:t>
            </a:r>
            <a:r>
              <a:rPr lang="en-US" dirty="0" err="1" smtClean="0"/>
              <a:t>Ailazja</a:t>
            </a:r>
            <a:r>
              <a:rPr lang="en-US" dirty="0" smtClean="0"/>
              <a:t> (leader), Joshua, Eli, </a:t>
            </a:r>
            <a:r>
              <a:rPr lang="en-US" dirty="0" err="1" smtClean="0"/>
              <a:t>Jermarius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u="sng" dirty="0" smtClean="0"/>
              <a:t>5: </a:t>
            </a:r>
            <a:r>
              <a:rPr lang="en-US" u="sng" dirty="0" err="1" smtClean="0"/>
              <a:t>Jin</a:t>
            </a:r>
            <a:r>
              <a:rPr lang="en-US" u="sng" dirty="0" smtClean="0"/>
              <a:t> Wang</a:t>
            </a:r>
            <a:r>
              <a:rPr lang="en-US" dirty="0" smtClean="0"/>
              <a:t>: Autumn (leader), Kaylin, </a:t>
            </a:r>
            <a:r>
              <a:rPr lang="en-US" dirty="0" err="1" smtClean="0"/>
              <a:t>Montasia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u="sng" dirty="0" smtClean="0"/>
              <a:t>6: Danny</a:t>
            </a:r>
            <a:r>
              <a:rPr lang="en-US" dirty="0" smtClean="0"/>
              <a:t>: Kierra (leader), </a:t>
            </a:r>
            <a:r>
              <a:rPr lang="en-US" dirty="0" err="1" smtClean="0"/>
              <a:t>Markita</a:t>
            </a:r>
            <a:r>
              <a:rPr lang="en-US" dirty="0" smtClean="0"/>
              <a:t>, </a:t>
            </a:r>
            <a:r>
              <a:rPr lang="en-US" dirty="0" err="1" smtClean="0"/>
              <a:t>Yajahira</a:t>
            </a:r>
            <a:r>
              <a:rPr lang="en-US" dirty="0" smtClean="0"/>
              <a:t>, Thomas</a:t>
            </a:r>
          </a:p>
          <a:p>
            <a:pPr>
              <a:lnSpc>
                <a:spcPct val="170000"/>
              </a:lnSpc>
            </a:pPr>
            <a:r>
              <a:rPr lang="en-US" u="sng" dirty="0" smtClean="0"/>
              <a:t>7: Monkey</a:t>
            </a:r>
            <a:r>
              <a:rPr lang="en-US" dirty="0" smtClean="0"/>
              <a:t>: </a:t>
            </a:r>
            <a:r>
              <a:rPr lang="en-US" dirty="0" err="1" smtClean="0"/>
              <a:t>Maliaka</a:t>
            </a:r>
            <a:r>
              <a:rPr lang="en-US" dirty="0" smtClean="0"/>
              <a:t> (leader), Makayla, Terrence</a:t>
            </a:r>
          </a:p>
          <a:p>
            <a:pPr>
              <a:lnSpc>
                <a:spcPct val="170000"/>
              </a:lnSpc>
            </a:pPr>
            <a:r>
              <a:rPr lang="en-US" u="sng" dirty="0" smtClean="0"/>
              <a:t>8: </a:t>
            </a:r>
            <a:r>
              <a:rPr lang="en-US" u="sng" dirty="0" err="1" smtClean="0"/>
              <a:t>Jin</a:t>
            </a:r>
            <a:r>
              <a:rPr lang="en-US" u="sng" dirty="0" smtClean="0"/>
              <a:t> Wang</a:t>
            </a:r>
            <a:r>
              <a:rPr lang="en-US" dirty="0" smtClean="0"/>
              <a:t>: </a:t>
            </a:r>
            <a:r>
              <a:rPr lang="en-US" dirty="0" err="1" smtClean="0"/>
              <a:t>Keilum</a:t>
            </a:r>
            <a:r>
              <a:rPr lang="en-US" dirty="0" smtClean="0"/>
              <a:t> (leader), Will, </a:t>
            </a:r>
            <a:r>
              <a:rPr lang="en-US" dirty="0" err="1" smtClean="0"/>
              <a:t>Talacia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u="sng" dirty="0" smtClean="0"/>
              <a:t>9: Danny</a:t>
            </a:r>
            <a:r>
              <a:rPr lang="en-US" dirty="0" smtClean="0"/>
              <a:t>: Courtney (leader), Cristen, Alexandra, Derick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9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up with one specific action step for each member of your group (to be </a:t>
            </a:r>
            <a:r>
              <a:rPr lang="en-US" smtClean="0"/>
              <a:t>completed tomorrow).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01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409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Warm-Up: Student Survey</vt:lpstr>
      <vt:lpstr>Body Biographies</vt:lpstr>
      <vt:lpstr>Body Biographies</vt:lpstr>
      <vt:lpstr>Body Biographies</vt:lpstr>
      <vt:lpstr>Today’s Task</vt:lpstr>
      <vt:lpstr>1st and 3rd: Groups</vt:lpstr>
      <vt:lpstr>4th Block Groups</vt:lpstr>
      <vt:lpstr>Closing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Student Survey</dc:title>
  <dc:creator>Alexandra Yeganegi</dc:creator>
  <cp:lastModifiedBy>Alexandra Yeganegi</cp:lastModifiedBy>
  <cp:revision>5</cp:revision>
  <dcterms:created xsi:type="dcterms:W3CDTF">2014-11-03T16:56:18Z</dcterms:created>
  <dcterms:modified xsi:type="dcterms:W3CDTF">2014-11-05T12:59:50Z</dcterms:modified>
</cp:coreProperties>
</file>