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Warm-Up: TAG Peer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Trade your paint chip poem rough draft with a peer.  Get theirs for yourself.  </a:t>
            </a:r>
          </a:p>
          <a:p>
            <a:endParaRPr lang="en-US" sz="3200" dirty="0"/>
          </a:p>
          <a:p>
            <a:r>
              <a:rPr lang="en-US" sz="3200" dirty="0" smtClean="0"/>
              <a:t>Do a TAG peer review. </a:t>
            </a:r>
          </a:p>
          <a:p>
            <a:pPr lvl="1"/>
            <a:r>
              <a:rPr lang="en-US" sz="3200" dirty="0" smtClean="0"/>
              <a:t>Tell one thing you really like about their poem. </a:t>
            </a:r>
          </a:p>
          <a:p>
            <a:pPr lvl="1"/>
            <a:r>
              <a:rPr lang="en-US" sz="3200" dirty="0" smtClean="0"/>
              <a:t>Ask one question to clarify and get more detail. </a:t>
            </a:r>
          </a:p>
          <a:p>
            <a:pPr lvl="1"/>
            <a:r>
              <a:rPr lang="en-US" sz="3200" dirty="0" smtClean="0"/>
              <a:t>Give one suggestion to improve part of the poem.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34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Paint Chip Poem : Final Draft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 smtClean="0"/>
              <a:t>Your final draft should be done in one of two ways: </a:t>
            </a:r>
          </a:p>
          <a:p>
            <a:pPr lvl="1"/>
            <a:r>
              <a:rPr lang="en-US" sz="3200" dirty="0" smtClean="0"/>
              <a:t>1) Write your draft directly on your paint chip using sharpie. </a:t>
            </a:r>
          </a:p>
          <a:p>
            <a:pPr lvl="1"/>
            <a:r>
              <a:rPr lang="en-US" sz="3200" dirty="0" smtClean="0"/>
              <a:t>2) Paste your paint chip onto a small square of paper and write it where it overlaps on the paint chip and the paper. (Using marker or sharpie). </a:t>
            </a:r>
          </a:p>
          <a:p>
            <a:pPr lvl="1"/>
            <a:endParaRPr lang="en-US" sz="3200" dirty="0"/>
          </a:p>
          <a:p>
            <a:pPr marL="530352" lvl="1" indent="0">
              <a:buNone/>
            </a:pPr>
            <a:r>
              <a:rPr lang="en-US" sz="3200" i="0" dirty="0" smtClean="0"/>
              <a:t>Your name should be on the bottom if you want it publicized, or on the back if it needs to be private. </a:t>
            </a:r>
            <a:endParaRPr lang="en-US" sz="3200" i="0" dirty="0"/>
          </a:p>
        </p:txBody>
      </p:sp>
    </p:spTree>
    <p:extLst>
      <p:ext uri="{BB962C8B-B14F-4D97-AF65-F5344CB8AC3E}">
        <p14:creationId xmlns:p14="http://schemas.microsoft.com/office/powerpoint/2010/main" val="1923309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Memoir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Due Date: Friday, February 12</a:t>
            </a:r>
          </a:p>
          <a:p>
            <a:pPr marL="0" indent="0">
              <a:buNone/>
            </a:pPr>
            <a:r>
              <a:rPr lang="en-US" sz="2800" dirty="0" smtClean="0"/>
              <a:t>*Note the point deductions for late projects. </a:t>
            </a:r>
          </a:p>
          <a:p>
            <a:pPr marL="0" indent="0">
              <a:buNone/>
            </a:pPr>
            <a:r>
              <a:rPr lang="en-US" sz="2800" dirty="0" smtClean="0"/>
              <a:t>*Do you really want to have to worry about a project instead of enjoying your break?!? </a:t>
            </a:r>
          </a:p>
          <a:p>
            <a:pPr marL="0" indent="0">
              <a:buNone/>
            </a:pPr>
            <a:endParaRPr lang="en-US" sz="2800" dirty="0" smtClean="0"/>
          </a:p>
          <a:p>
            <a:pPr lvl="0"/>
            <a:r>
              <a:rPr lang="en-US" sz="2800" dirty="0" smtClean="0">
                <a:solidFill>
                  <a:srgbClr val="191B0E"/>
                </a:solidFill>
              </a:rPr>
              <a:t>Use the checklist to keep track of your progress.  Don’t get behind!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18838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smtClean="0"/>
              <a:t>My </a:t>
            </a:r>
            <a:r>
              <a:rPr lang="en-US" dirty="0" smtClean="0"/>
              <a:t>Name”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Annotate the selections as we read.  </a:t>
            </a:r>
          </a:p>
          <a:p>
            <a:r>
              <a:rPr lang="en-US" sz="3200" dirty="0" smtClean="0"/>
              <a:t>Put stars next to lines that inspire you and you think you could model for your own writing.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313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“My Name”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You will write a piece about your own name to go in your portfolio. 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1) Answer the questions to help you brainstorm.  </a:t>
            </a:r>
          </a:p>
          <a:p>
            <a:pPr marL="0" indent="0">
              <a:buNone/>
            </a:pPr>
            <a:r>
              <a:rPr lang="en-US" sz="2800" dirty="0" smtClean="0"/>
              <a:t>2) Pick the form you want to write in.  Use the examples as models to help you start.</a:t>
            </a:r>
          </a:p>
          <a:p>
            <a:pPr marL="0" indent="0">
              <a:buNone/>
            </a:pPr>
            <a:r>
              <a:rPr lang="en-US" sz="2800" dirty="0" smtClean="0"/>
              <a:t>3) Write your rough draft.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684954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</TotalTime>
  <Words>282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Franklin Gothic Book</vt:lpstr>
      <vt:lpstr>Crop</vt:lpstr>
      <vt:lpstr>Warm-Up: TAG Peer Review</vt:lpstr>
      <vt:lpstr>Paint Chip Poem : Final Draft</vt:lpstr>
      <vt:lpstr>Memoir Project</vt:lpstr>
      <vt:lpstr>“My Name” </vt:lpstr>
      <vt:lpstr>“My Name” writing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Warm-Up: TAG Peer Review</dc:title>
  <dc:creator>Alexandra Yeganegi</dc:creator>
  <cp:lastModifiedBy>Alexandra Yeganegi</cp:lastModifiedBy>
  <cp:revision>2</cp:revision>
  <dcterms:created xsi:type="dcterms:W3CDTF">2016-02-02T16:58:45Z</dcterms:created>
  <dcterms:modified xsi:type="dcterms:W3CDTF">2016-02-02T17:07:01Z</dcterms:modified>
</cp:coreProperties>
</file>