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62" autoAdjust="0"/>
  </p:normalViewPr>
  <p:slideViewPr>
    <p:cSldViewPr>
      <p:cViewPr varScale="1">
        <p:scale>
          <a:sx n="90" d="100"/>
          <a:sy n="90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5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0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8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2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1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8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4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94189C-D6F5-46A4-96E2-4EE2D9C0B8E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370D3A-0108-45F0-A696-29A58EF99E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Imagine that you live in the world of “We,” it’s your 15</a:t>
            </a:r>
            <a:r>
              <a:rPr lang="en-US" baseline="30000" dirty="0" smtClean="0"/>
              <a:t>th</a:t>
            </a:r>
            <a:r>
              <a:rPr lang="en-US" dirty="0" smtClean="0"/>
              <a:t> birthday, and the Council of Vocations is ready to assign you a job.  </a:t>
            </a:r>
          </a:p>
          <a:p>
            <a:endParaRPr lang="en-US" dirty="0"/>
          </a:p>
          <a:p>
            <a:r>
              <a:rPr lang="en-US" dirty="0" smtClean="0"/>
              <a:t>What job will you be assigned, and why?  Respond in a one-paragraph journal entry.  Make sure to give plenty of supporting details!  </a:t>
            </a:r>
          </a:p>
          <a:p>
            <a:endParaRPr lang="en-US" dirty="0"/>
          </a:p>
          <a:p>
            <a:r>
              <a:rPr lang="en-US" dirty="0" smtClean="0"/>
              <a:t>You do NOT have to think from the perspective of them trying to keep you down.  You are just writing about a job that would allow you to best serve others in the world.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1 Questions – graded/finish and turn in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Ch. 1 Character Development Chart – finish/keep until the end of the book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Yesterday’s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2</a:t>
            </a:r>
          </a:p>
          <a:p>
            <a:pPr lvl="1"/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Discuss</a:t>
            </a:r>
          </a:p>
          <a:p>
            <a:pPr lvl="1"/>
            <a:r>
              <a:rPr lang="en-US" dirty="0" smtClean="0"/>
              <a:t>Respond</a:t>
            </a:r>
          </a:p>
          <a:p>
            <a:pPr lvl="1"/>
            <a:r>
              <a:rPr lang="en-US" dirty="0" smtClean="0"/>
              <a:t>Complete Character Development Chart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use this glossary to keep track of and define </a:t>
            </a:r>
            <a:r>
              <a:rPr lang="en-US" i="1" dirty="0" smtClean="0"/>
              <a:t>Anthem</a:t>
            </a:r>
            <a:r>
              <a:rPr lang="en-US" dirty="0" smtClean="0"/>
              <a:t>-specific terms and phrases.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 back to the beginning and start building a list of important terms and phrases.  </a:t>
            </a:r>
          </a:p>
          <a:p>
            <a:endParaRPr lang="en-US" dirty="0"/>
          </a:p>
          <a:p>
            <a:r>
              <a:rPr lang="en-US" dirty="0" smtClean="0"/>
              <a:t>This will be turned in for a language grade at the end of </a:t>
            </a:r>
            <a:r>
              <a:rPr lang="en-US" smtClean="0"/>
              <a:t>the book.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Glossary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178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iRespondGraphMaster</vt:lpstr>
      <vt:lpstr>Paper</vt:lpstr>
      <vt:lpstr>Warm-Up</vt:lpstr>
      <vt:lpstr>Yesterday’s Work</vt:lpstr>
      <vt:lpstr>Today</vt:lpstr>
      <vt:lpstr>Personal Glossary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2014-04-29T20:17:01Z</dcterms:created>
  <dcterms:modified xsi:type="dcterms:W3CDTF">2014-04-30T12:08:55Z</dcterms:modified>
</cp:coreProperties>
</file>