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1209" y="128016"/>
            <a:ext cx="9720072" cy="1499616"/>
          </a:xfrm>
        </p:spPr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Rough Draft: </a:t>
            </a:r>
          </a:p>
          <a:p>
            <a:endParaRPr lang="en-US" sz="2800" dirty="0"/>
          </a:p>
          <a:p>
            <a:r>
              <a:rPr lang="en-US" sz="2800" dirty="0" smtClean="0"/>
              <a:t>1) Use your template first.  Remember to add/change as necessary.  </a:t>
            </a:r>
          </a:p>
          <a:p>
            <a:r>
              <a:rPr lang="en-US" sz="2800" dirty="0" smtClean="0"/>
              <a:t>2) Write a complete rough draft on notebook paper.  Make sure it is legible. </a:t>
            </a:r>
          </a:p>
          <a:p>
            <a:endParaRPr lang="en-US" sz="2800" dirty="0"/>
          </a:p>
          <a:p>
            <a:r>
              <a:rPr lang="en-US" sz="2800" dirty="0" smtClean="0"/>
              <a:t>You have 45 minutes to work.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95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IMPORTANT PART OF THE PROCESS AND YOUR GRADE!</a:t>
            </a:r>
          </a:p>
          <a:p>
            <a:endParaRPr lang="en-US" sz="2800" dirty="0"/>
          </a:p>
          <a:p>
            <a:r>
              <a:rPr lang="en-US" sz="2800" dirty="0" smtClean="0"/>
              <a:t>Work with a peer who has not read much of your writing before.  </a:t>
            </a:r>
          </a:p>
          <a:p>
            <a:endParaRPr lang="en-US" sz="2800" dirty="0"/>
          </a:p>
          <a:p>
            <a:r>
              <a:rPr lang="en-US" sz="2800" dirty="0" smtClean="0"/>
              <a:t>Fill out the entire form for your partner’s poem.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15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Take your peer reviewer’s advice.  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Check for spelling and grammar.  </a:t>
            </a:r>
          </a:p>
          <a:p>
            <a:endParaRPr lang="en-US" sz="3200" dirty="0"/>
          </a:p>
          <a:p>
            <a:r>
              <a:rPr lang="en-US" sz="3200" dirty="0" smtClean="0"/>
              <a:t>Make corrections/ make it perfect.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851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FROM: final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 you must have: </a:t>
            </a:r>
          </a:p>
          <a:p>
            <a:r>
              <a:rPr lang="en-US" dirty="0" smtClean="0"/>
              <a:t>1) Complete final draft (written in ink or typed) </a:t>
            </a:r>
          </a:p>
          <a:p>
            <a:r>
              <a:rPr lang="en-US" dirty="0" smtClean="0"/>
              <a:t>2) Visual Aid (hand-drawn, printed pictures, magazine, etc.) </a:t>
            </a:r>
          </a:p>
          <a:p>
            <a:r>
              <a:rPr lang="en-US" dirty="0" smtClean="0"/>
              <a:t>3) Completed Pre-Writing, Rough Draft, and Peer 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15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</TotalTime>
  <Words>134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Journal</vt:lpstr>
      <vt:lpstr>Where I’m from</vt:lpstr>
      <vt:lpstr>Peer revision</vt:lpstr>
      <vt:lpstr>EDITING</vt:lpstr>
      <vt:lpstr>WHERE I’M FROM: final draft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1</cp:revision>
  <dcterms:created xsi:type="dcterms:W3CDTF">2015-08-19T12:13:57Z</dcterms:created>
  <dcterms:modified xsi:type="dcterms:W3CDTF">2015-08-19T12:51:44Z</dcterms:modified>
</cp:coreProperties>
</file>