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B153-65DD-4D49-B8E4-BE0A0A01B0F5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62DB396-940A-40E3-A229-C302D8378F4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B153-65DD-4D49-B8E4-BE0A0A01B0F5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DB396-940A-40E3-A229-C302D8378F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B153-65DD-4D49-B8E4-BE0A0A01B0F5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DB396-940A-40E3-A229-C302D8378F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B153-65DD-4D49-B8E4-BE0A0A01B0F5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DB396-940A-40E3-A229-C302D8378F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B153-65DD-4D49-B8E4-BE0A0A01B0F5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DB396-940A-40E3-A229-C302D8378F4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B153-65DD-4D49-B8E4-BE0A0A01B0F5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DB396-940A-40E3-A229-C302D8378F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B153-65DD-4D49-B8E4-BE0A0A01B0F5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DB396-940A-40E3-A229-C302D8378F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B153-65DD-4D49-B8E4-BE0A0A01B0F5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DB396-940A-40E3-A229-C302D8378F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B153-65DD-4D49-B8E4-BE0A0A01B0F5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DB396-940A-40E3-A229-C302D8378F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B153-65DD-4D49-B8E4-BE0A0A01B0F5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DB396-940A-40E3-A229-C302D8378F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B153-65DD-4D49-B8E4-BE0A0A01B0F5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DB396-940A-40E3-A229-C302D8378F4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9EDB153-65DD-4D49-B8E4-BE0A0A01B0F5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62DB396-940A-40E3-A229-C302D8378F4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Warm-Up</a:t>
            </a:r>
            <a:br>
              <a:rPr lang="en-US" dirty="0" smtClean="0"/>
            </a:br>
            <a:r>
              <a:rPr lang="en-US" dirty="0" smtClean="0"/>
              <a:t>Unit 1 Vocabulary Quiz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10 minutes to complete this quiz! </a:t>
            </a:r>
          </a:p>
          <a:p>
            <a:endParaRPr lang="en-US" dirty="0"/>
          </a:p>
          <a:p>
            <a:r>
              <a:rPr lang="en-US" dirty="0" smtClean="0"/>
              <a:t>Please: no talking,  no phones, no headphones! Put them away!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18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The house on Mango street</a:t>
            </a:r>
            <a:br>
              <a:rPr lang="en-US" i="1" dirty="0" smtClean="0"/>
            </a:br>
            <a:r>
              <a:rPr lang="en-US" dirty="0" smtClean="0"/>
              <a:t>Scavenger Hunt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Your Task:</a:t>
            </a:r>
          </a:p>
          <a:p>
            <a:pPr marL="114300" indent="0">
              <a:buNone/>
            </a:pPr>
            <a:endParaRPr lang="en-US" dirty="0" smtClean="0"/>
          </a:p>
          <a:p>
            <a:pPr marL="571500" indent="-457200">
              <a:buAutoNum type="arabicParenR"/>
            </a:pPr>
            <a:r>
              <a:rPr lang="en-US" dirty="0" smtClean="0"/>
              <a:t>Read the vignettes from </a:t>
            </a:r>
            <a:r>
              <a:rPr lang="en-US" i="1" dirty="0" smtClean="0"/>
              <a:t>HOMS</a:t>
            </a:r>
            <a:r>
              <a:rPr lang="en-US" dirty="0" smtClean="0"/>
              <a:t> that are you in your packet.  </a:t>
            </a:r>
          </a:p>
          <a:p>
            <a:pPr marL="571500" indent="-457200">
              <a:buAutoNum type="arabicParenR"/>
            </a:pPr>
            <a:endParaRPr lang="en-US" dirty="0"/>
          </a:p>
          <a:p>
            <a:pPr marL="571500" indent="-457200">
              <a:buAutoNum type="arabicParenR"/>
            </a:pPr>
            <a:r>
              <a:rPr lang="en-US" dirty="0" smtClean="0"/>
              <a:t>Discuss possible responses for each category on the scavenger hunt.  </a:t>
            </a:r>
          </a:p>
          <a:p>
            <a:pPr marL="571500" indent="-457200">
              <a:buAutoNum type="arabicParenR"/>
            </a:pPr>
            <a:endParaRPr lang="en-US" dirty="0"/>
          </a:p>
          <a:p>
            <a:pPr marL="571500" indent="-457200">
              <a:buAutoNum type="arabicParenR"/>
            </a:pPr>
            <a:r>
              <a:rPr lang="en-US" dirty="0" smtClean="0"/>
              <a:t>Your answers should look like this: </a:t>
            </a:r>
          </a:p>
          <a:p>
            <a:pPr marL="411480" lvl="1" indent="0">
              <a:buNone/>
            </a:pPr>
            <a:r>
              <a:rPr lang="en-US" dirty="0" smtClean="0"/>
              <a:t>“ Quote from the text that is what I am using for this category.” (page number)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760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6-word memoir for Esperanza.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603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</TotalTime>
  <Words>90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Apothecary</vt:lpstr>
      <vt:lpstr>Warm-Up Unit 1 Vocabulary Quiz</vt:lpstr>
      <vt:lpstr>The house on Mango street Scavenger Hunt</vt:lpstr>
      <vt:lpstr>Summarizer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 Unit 1 Vocabulary Quiz</dc:title>
  <dc:creator>Alexandra Yeganegi</dc:creator>
  <cp:lastModifiedBy>Alexandra Yeganegi</cp:lastModifiedBy>
  <cp:revision>1</cp:revision>
  <dcterms:created xsi:type="dcterms:W3CDTF">2014-08-19T20:08:11Z</dcterms:created>
  <dcterms:modified xsi:type="dcterms:W3CDTF">2014-08-19T20:13:16Z</dcterms:modified>
</cp:coreProperties>
</file>