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B21C1C1-FD07-4F7A-968D-5AAE2F6C36BA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07A60-16BF-4556-A2A9-5A05FC5534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8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C1C1-FD07-4F7A-968D-5AAE2F6C36BA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07A60-16BF-4556-A2A9-5A05FC55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1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C1C1-FD07-4F7A-968D-5AAE2F6C36BA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07A60-16BF-4556-A2A9-5A05FC5534E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75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C1C1-FD07-4F7A-968D-5AAE2F6C36BA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07A60-16BF-4556-A2A9-5A05FC55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0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C1C1-FD07-4F7A-968D-5AAE2F6C36BA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07A60-16BF-4556-A2A9-5A05FC5534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41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C1C1-FD07-4F7A-968D-5AAE2F6C36BA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07A60-16BF-4556-A2A9-5A05FC55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0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C1C1-FD07-4F7A-968D-5AAE2F6C36BA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07A60-16BF-4556-A2A9-5A05FC55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3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C1C1-FD07-4F7A-968D-5AAE2F6C36BA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07A60-16BF-4556-A2A9-5A05FC55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C1C1-FD07-4F7A-968D-5AAE2F6C36BA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07A60-16BF-4556-A2A9-5A05FC55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31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C1C1-FD07-4F7A-968D-5AAE2F6C36BA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07A60-16BF-4556-A2A9-5A05FC55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1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C1C1-FD07-4F7A-968D-5AAE2F6C36BA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07A60-16BF-4556-A2A9-5A05FC5534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40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B21C1C1-FD07-4F7A-968D-5AAE2F6C36BA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FF07A60-16BF-4556-A2A9-5A05FC5534E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82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45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Black Cat” by </a:t>
            </a:r>
            <a:r>
              <a:rPr lang="en-US" dirty="0" err="1" smtClean="0"/>
              <a:t>edgar</a:t>
            </a:r>
            <a:r>
              <a:rPr lang="en-US" dirty="0" smtClean="0"/>
              <a:t> </a:t>
            </a:r>
            <a:r>
              <a:rPr lang="en-US" dirty="0" err="1" smtClean="0"/>
              <a:t>allen</a:t>
            </a:r>
            <a:r>
              <a:rPr lang="en-US" dirty="0" smtClean="0"/>
              <a:t> </a:t>
            </a:r>
            <a:r>
              <a:rPr lang="en-US" dirty="0" err="1" smtClean="0"/>
              <a:t>poe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Annotate as we read.  </a:t>
            </a:r>
          </a:p>
          <a:p>
            <a:endParaRPr lang="en-US" dirty="0"/>
          </a:p>
          <a:p>
            <a:r>
              <a:rPr lang="en-US" dirty="0" smtClean="0"/>
              <a:t>2) Complete the handout about the writer’s craft and choices. </a:t>
            </a:r>
          </a:p>
          <a:p>
            <a:endParaRPr lang="en-US" dirty="0"/>
          </a:p>
          <a:p>
            <a:r>
              <a:rPr lang="en-US" dirty="0" smtClean="0"/>
              <a:t>3) Turn in your annotations plus your handout.  </a:t>
            </a:r>
          </a:p>
          <a:p>
            <a:endParaRPr lang="en-US" dirty="0"/>
          </a:p>
          <a:p>
            <a:r>
              <a:rPr lang="en-US" dirty="0" smtClean="0"/>
              <a:t>BONUS:  What ALLUSIONS can you find in this story?  List them and explain what they are alluding to for bonus points.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13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140" y="138023"/>
            <a:ext cx="11454651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11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</TotalTime>
  <Words>62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PowerPoint Presentation</vt:lpstr>
      <vt:lpstr>“The Black Cat” by edgar allen poe 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Yeganegi</dc:creator>
  <cp:lastModifiedBy>Alexandra Yeganegi</cp:lastModifiedBy>
  <cp:revision>1</cp:revision>
  <dcterms:created xsi:type="dcterms:W3CDTF">2015-08-25T20:06:18Z</dcterms:created>
  <dcterms:modified xsi:type="dcterms:W3CDTF">2015-08-25T20:13:13Z</dcterms:modified>
</cp:coreProperties>
</file>