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3A65658-23C7-4076-BA5A-D736DD36145B}"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3667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17752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88599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78173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092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81341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46683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5341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64749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2925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A0C8FB0-C320-4590-A48E-BFB5F70436A0}" type="datetimeFigureOut">
              <a:rPr lang="en-US" smtClean="0">
                <a:solidFill>
                  <a:srgbClr val="564B3C"/>
                </a:solidFill>
              </a:rPr>
              <a:pPr/>
              <a:t>8/6/2014</a:t>
            </a:fld>
            <a:endParaRPr lang="en-US">
              <a:solidFill>
                <a:srgbClr val="564B3C"/>
              </a:solidFill>
            </a:endParaRPr>
          </a:p>
        </p:txBody>
      </p:sp>
      <p:sp>
        <p:nvSpPr>
          <p:cNvPr id="7" name="Slide Number Placeholder 6"/>
          <p:cNvSpPr>
            <a:spLocks noGrp="1"/>
          </p:cNvSpPr>
          <p:nvPr>
            <p:ph type="sldNum" sz="quarter" idx="12"/>
          </p:nvPr>
        </p:nvSpPr>
        <p:spPr/>
        <p:txBody>
          <a:bodyPr/>
          <a:lstStyle/>
          <a:p>
            <a:fld id="{43A65658-23C7-4076-BA5A-D736DD36145B}"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921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solidFill>
                  <a:srgbClr val="564B3C"/>
                </a:solidFill>
              </a:rPr>
              <a:pPr/>
              <a:t>8/6/2014</a:t>
            </a:fld>
            <a:endParaRPr lang="en-US" dirty="0">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564B3C"/>
                </a:solidFill>
              </a:rPr>
              <a:pPr/>
              <a:t>‹#›</a:t>
            </a:fld>
            <a:endParaRPr lang="en-US" dirty="0">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9432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0B8loUuigA6cTc1NtcURhaXp4Ym8/edit?usp=sharing" TargetMode="External"/><Relationship Id="rId2" Type="http://schemas.openxmlformats.org/officeDocument/2006/relationships/hyperlink" Target="https://www.youtube.com/watch?v=JyQysFYQdVs&amp;feature=youtu.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Warm-Up</a:t>
            </a:r>
            <a:endParaRPr lang="en-US" dirty="0"/>
          </a:p>
        </p:txBody>
      </p:sp>
      <p:sp>
        <p:nvSpPr>
          <p:cNvPr id="5" name="Content Placeholder 4"/>
          <p:cNvSpPr>
            <a:spLocks noGrp="1"/>
          </p:cNvSpPr>
          <p:nvPr>
            <p:ph idx="1"/>
          </p:nvPr>
        </p:nvSpPr>
        <p:spPr/>
        <p:txBody>
          <a:bodyPr/>
          <a:lstStyle/>
          <a:p>
            <a:r>
              <a:rPr lang="en-US" dirty="0" smtClean="0"/>
              <a:t>You have a copy of the syllabus as well as a handout entitled Syllabus Scavenger Hunt.  </a:t>
            </a:r>
          </a:p>
          <a:p>
            <a:endParaRPr lang="en-US" dirty="0"/>
          </a:p>
          <a:p>
            <a:r>
              <a:rPr lang="en-US" dirty="0" smtClean="0"/>
              <a:t>Read through the syllabus, completing your handout as you go.  </a:t>
            </a:r>
          </a:p>
          <a:p>
            <a:endParaRPr lang="en-US" dirty="0"/>
          </a:p>
          <a:p>
            <a:r>
              <a:rPr lang="en-US" dirty="0" smtClean="0"/>
              <a:t>Make sure you answer every question! Once completed, signed, and returned, your grade will be recorded as a quiz grade.  </a:t>
            </a:r>
            <a:endParaRPr lang="en-US" dirty="0"/>
          </a:p>
        </p:txBody>
      </p:sp>
    </p:spTree>
    <p:extLst>
      <p:ext uri="{BB962C8B-B14F-4D97-AF65-F5344CB8AC3E}">
        <p14:creationId xmlns:p14="http://schemas.microsoft.com/office/powerpoint/2010/main" val="222056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advice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www.youtube.com/watch?v=JyQysFYQdVs&amp;feature=youtu.be</a:t>
            </a:r>
            <a:endParaRPr lang="en-US" dirty="0" smtClean="0"/>
          </a:p>
          <a:p>
            <a:endParaRPr lang="en-US" dirty="0" smtClean="0"/>
          </a:p>
          <a:p>
            <a:r>
              <a:rPr lang="en-US" dirty="0">
                <a:hlinkClick r:id="rId3"/>
              </a:rPr>
              <a:t>https://</a:t>
            </a:r>
            <a:r>
              <a:rPr lang="en-US" dirty="0" smtClean="0">
                <a:hlinkClick r:id="rId3"/>
              </a:rPr>
              <a:t>drive.google.com/file/d/0B8loUuigA6cTc1NtcURhaXp4Ym8/edit?usp=sharing</a:t>
            </a:r>
            <a:r>
              <a:rPr lang="en-US" dirty="0" smtClean="0"/>
              <a:t> </a:t>
            </a:r>
            <a:endParaRPr lang="en-US" dirty="0"/>
          </a:p>
          <a:p>
            <a:endParaRPr lang="en-US" dirty="0"/>
          </a:p>
        </p:txBody>
      </p:sp>
    </p:spTree>
    <p:extLst>
      <p:ext uri="{BB962C8B-B14F-4D97-AF65-F5344CB8AC3E}">
        <p14:creationId xmlns:p14="http://schemas.microsoft.com/office/powerpoint/2010/main" val="394321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28" y="152400"/>
            <a:ext cx="894944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51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1" y="0"/>
            <a:ext cx="892983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SUCCEED IN WORLD LIT</a:t>
            </a:r>
            <a:br>
              <a:rPr lang="en-US" dirty="0" smtClean="0"/>
            </a:br>
            <a:r>
              <a:rPr lang="en-US" dirty="0" smtClean="0"/>
              <a:t>group activity</a:t>
            </a:r>
            <a:endParaRPr lang="en-US" dirty="0"/>
          </a:p>
        </p:txBody>
      </p:sp>
      <p:sp>
        <p:nvSpPr>
          <p:cNvPr id="3" name="Content Placeholder 2"/>
          <p:cNvSpPr>
            <a:spLocks noGrp="1"/>
          </p:cNvSpPr>
          <p:nvPr>
            <p:ph idx="1"/>
          </p:nvPr>
        </p:nvSpPr>
        <p:spPr>
          <a:xfrm>
            <a:off x="304800" y="1600200"/>
            <a:ext cx="8534400" cy="5105400"/>
          </a:xfrm>
        </p:spPr>
        <p:txBody>
          <a:bodyPr>
            <a:normAutofit lnSpcReduction="10000"/>
          </a:bodyPr>
          <a:lstStyle/>
          <a:p>
            <a:r>
              <a:rPr lang="en-US" dirty="0" smtClean="0"/>
              <a:t>Each group has two letters from former students in this class, offering advice, information about what you will learn, and valuable insight that you will need. You will read your letter(s), discuss with your group, and complete the activity.</a:t>
            </a:r>
          </a:p>
          <a:p>
            <a:pPr marL="114300" indent="0">
              <a:buNone/>
            </a:pPr>
            <a:endParaRPr lang="en-US" dirty="0" smtClean="0"/>
          </a:p>
          <a:p>
            <a:r>
              <a:rPr lang="en-US" b="1" dirty="0" smtClean="0"/>
              <a:t>Your Task</a:t>
            </a:r>
            <a:r>
              <a:rPr lang="en-US" dirty="0" smtClean="0"/>
              <a:t>: Using information from former students, as well as what you have gathered in the past two days, create a </a:t>
            </a:r>
            <a:r>
              <a:rPr lang="en-US" dirty="0" smtClean="0"/>
              <a:t>poster OR a skit </a:t>
            </a:r>
            <a:r>
              <a:rPr lang="en-US" dirty="0" smtClean="0"/>
              <a:t>about this class. Things to </a:t>
            </a:r>
            <a:r>
              <a:rPr lang="en-US" dirty="0" smtClean="0"/>
              <a:t>include</a:t>
            </a:r>
            <a:r>
              <a:rPr lang="en-US" dirty="0"/>
              <a:t> </a:t>
            </a:r>
            <a:r>
              <a:rPr lang="en-US" dirty="0" smtClean="0"/>
              <a:t>are… </a:t>
            </a:r>
            <a:endParaRPr lang="en-US" dirty="0" smtClean="0"/>
          </a:p>
          <a:p>
            <a:pPr lvl="1"/>
            <a:r>
              <a:rPr lang="en-US" dirty="0" smtClean="0"/>
              <a:t>Advice on how to succeed</a:t>
            </a:r>
          </a:p>
          <a:p>
            <a:pPr lvl="1"/>
            <a:r>
              <a:rPr lang="en-US" dirty="0" smtClean="0"/>
              <a:t>Information about the </a:t>
            </a:r>
            <a:r>
              <a:rPr lang="en-US" dirty="0" smtClean="0"/>
              <a:t>content – what are we going to learn</a:t>
            </a:r>
            <a:endParaRPr lang="en-US" dirty="0" smtClean="0"/>
          </a:p>
          <a:p>
            <a:pPr lvl="1"/>
            <a:r>
              <a:rPr lang="en-US" dirty="0" smtClean="0"/>
              <a:t>Interesting facts/tidbits</a:t>
            </a:r>
          </a:p>
          <a:p>
            <a:pPr lvl="1"/>
            <a:r>
              <a:rPr lang="en-US" dirty="0" smtClean="0"/>
              <a:t>Color, creativity, and personality </a:t>
            </a:r>
            <a:endParaRPr lang="en-US" dirty="0"/>
          </a:p>
        </p:txBody>
      </p:sp>
    </p:spTree>
    <p:extLst>
      <p:ext uri="{BB962C8B-B14F-4D97-AF65-F5344CB8AC3E}">
        <p14:creationId xmlns:p14="http://schemas.microsoft.com/office/powerpoint/2010/main" val="420873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r>
              <a:rPr lang="en-US" dirty="0" smtClean="0"/>
              <a:t>Answer one of the EQs on a post-it note: </a:t>
            </a:r>
          </a:p>
          <a:p>
            <a:pPr lvl="1"/>
            <a:r>
              <a:rPr lang="en-US" dirty="0" smtClean="0"/>
              <a:t>How can I succeed in World Lit?</a:t>
            </a:r>
          </a:p>
          <a:p>
            <a:pPr lvl="1"/>
            <a:r>
              <a:rPr lang="en-US" dirty="0" smtClean="0"/>
              <a:t>What is World Lit all about? </a:t>
            </a:r>
          </a:p>
        </p:txBody>
      </p:sp>
    </p:spTree>
    <p:extLst>
      <p:ext uri="{BB962C8B-B14F-4D97-AF65-F5344CB8AC3E}">
        <p14:creationId xmlns:p14="http://schemas.microsoft.com/office/powerpoint/2010/main" val="15797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succeed! </a:t>
            </a:r>
            <a:endParaRPr lang="en-US" dirty="0"/>
          </a:p>
        </p:txBody>
      </p:sp>
      <p:sp>
        <p:nvSpPr>
          <p:cNvPr id="3" name="Content Placeholder 2"/>
          <p:cNvSpPr>
            <a:spLocks noGrp="1"/>
          </p:cNvSpPr>
          <p:nvPr>
            <p:ph idx="1"/>
          </p:nvPr>
        </p:nvSpPr>
        <p:spPr>
          <a:xfrm>
            <a:off x="457200" y="1752600"/>
            <a:ext cx="8229600" cy="4800600"/>
          </a:xfrm>
        </p:spPr>
        <p:txBody>
          <a:bodyPr/>
          <a:lstStyle/>
          <a:p>
            <a:r>
              <a:rPr lang="en-US" dirty="0" smtClean="0"/>
              <a:t>Start strong! </a:t>
            </a:r>
          </a:p>
          <a:p>
            <a:r>
              <a:rPr lang="en-US" dirty="0" smtClean="0"/>
              <a:t>Pay attention.</a:t>
            </a:r>
          </a:p>
          <a:p>
            <a:r>
              <a:rPr lang="en-US" dirty="0" smtClean="0"/>
              <a:t>Stay on task.</a:t>
            </a:r>
          </a:p>
          <a:p>
            <a:r>
              <a:rPr lang="en-US" dirty="0" smtClean="0"/>
              <a:t>Complete your work. </a:t>
            </a:r>
          </a:p>
          <a:p>
            <a:r>
              <a:rPr lang="en-US" dirty="0" smtClean="0"/>
              <a:t>Turn IN your work. </a:t>
            </a:r>
          </a:p>
          <a:p>
            <a:r>
              <a:rPr lang="en-US" dirty="0" smtClean="0"/>
              <a:t>Ask for help when you need it. </a:t>
            </a:r>
          </a:p>
          <a:p>
            <a:r>
              <a:rPr lang="en-US" dirty="0" smtClean="0"/>
              <a:t>Come to tutoring early on. </a:t>
            </a:r>
          </a:p>
          <a:p>
            <a:r>
              <a:rPr lang="en-US" dirty="0" smtClean="0"/>
              <a:t>Don’t slack off in two months. </a:t>
            </a:r>
          </a:p>
          <a:p>
            <a:r>
              <a:rPr lang="en-US" dirty="0" smtClean="0"/>
              <a:t>Do any extra credit you receive. </a:t>
            </a:r>
          </a:p>
          <a:p>
            <a:r>
              <a:rPr lang="en-US" dirty="0" smtClean="0"/>
              <a:t>Be nice. </a:t>
            </a:r>
          </a:p>
        </p:txBody>
      </p:sp>
    </p:spTree>
    <p:extLst>
      <p:ext uri="{BB962C8B-B14F-4D97-AF65-F5344CB8AC3E}">
        <p14:creationId xmlns:p14="http://schemas.microsoft.com/office/powerpoint/2010/main" val="303696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 y="9624"/>
            <a:ext cx="9121630" cy="684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1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1"/>
            <a:ext cx="8991600" cy="661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91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272"/>
            <a:ext cx="8991600" cy="675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6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make silly mistakes…</a:t>
            </a:r>
            <a:endParaRPr lang="en-US" dirty="0"/>
          </a:p>
        </p:txBody>
      </p:sp>
      <p:sp>
        <p:nvSpPr>
          <p:cNvPr id="3" name="Content Placeholder 2"/>
          <p:cNvSpPr>
            <a:spLocks noGrp="1"/>
          </p:cNvSpPr>
          <p:nvPr>
            <p:ph idx="1"/>
          </p:nvPr>
        </p:nvSpPr>
        <p:spPr/>
        <p:txBody>
          <a:bodyPr/>
          <a:lstStyle/>
          <a:p>
            <a:r>
              <a:rPr lang="en-US" dirty="0" smtClean="0"/>
              <a:t>Come prepared. </a:t>
            </a:r>
          </a:p>
          <a:p>
            <a:r>
              <a:rPr lang="en-US" dirty="0" smtClean="0"/>
              <a:t>Do your work. </a:t>
            </a:r>
          </a:p>
          <a:p>
            <a:r>
              <a:rPr lang="en-US" dirty="0" smtClean="0"/>
              <a:t>Do your best. </a:t>
            </a:r>
          </a:p>
          <a:p>
            <a:r>
              <a:rPr lang="en-US" dirty="0" smtClean="0"/>
              <a:t>Ask for help. </a:t>
            </a:r>
          </a:p>
          <a:p>
            <a:r>
              <a:rPr lang="en-US" dirty="0" smtClean="0"/>
              <a:t>Check everything twice. </a:t>
            </a:r>
          </a:p>
        </p:txBody>
      </p:sp>
    </p:spTree>
    <p:extLst>
      <p:ext uri="{BB962C8B-B14F-4D97-AF65-F5344CB8AC3E}">
        <p14:creationId xmlns:p14="http://schemas.microsoft.com/office/powerpoint/2010/main" val="253832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87122"/>
            <a:ext cx="9006291" cy="669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5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3"/>
            <a:ext cx="9067800" cy="678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751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7156"/>
            <a:ext cx="8991600" cy="66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383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281</Words>
  <Application>Microsoft Office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Warm-Up</vt:lpstr>
      <vt:lpstr>How to succeed! </vt:lpstr>
      <vt:lpstr>PowerPoint Presentation</vt:lpstr>
      <vt:lpstr>PowerPoint Presentation</vt:lpstr>
      <vt:lpstr>PowerPoint Presentation</vt:lpstr>
      <vt:lpstr>Don’t make silly mistakes…</vt:lpstr>
      <vt:lpstr>PowerPoint Presentation</vt:lpstr>
      <vt:lpstr>PowerPoint Presentation</vt:lpstr>
      <vt:lpstr>PowerPoint Presentation</vt:lpstr>
      <vt:lpstr>Student advice</vt:lpstr>
      <vt:lpstr>PowerPoint Presentation</vt:lpstr>
      <vt:lpstr>PowerPoint Presentation</vt:lpstr>
      <vt:lpstr>HOW TO SUCCEED IN WORLD LIT group activity</vt:lpstr>
      <vt:lpstr>Exit Slip</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Alexandra Yeganegi</dc:creator>
  <cp:lastModifiedBy>Alexandra Yeganegi</cp:lastModifiedBy>
  <cp:revision>1</cp:revision>
  <dcterms:created xsi:type="dcterms:W3CDTF">2014-08-06T12:13:33Z</dcterms:created>
  <dcterms:modified xsi:type="dcterms:W3CDTF">2014-08-06T12:16:31Z</dcterms:modified>
</cp:coreProperties>
</file>