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think memories are important, or not important?  Explain why.  Provide at least three details or examples to support your argument.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187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day in history…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426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1) Work with a partner. </a:t>
            </a:r>
          </a:p>
          <a:p>
            <a:r>
              <a:rPr lang="en-US" sz="2400" dirty="0" smtClean="0"/>
              <a:t>2) Read the list of events from this day in history.  </a:t>
            </a:r>
          </a:p>
          <a:p>
            <a:r>
              <a:rPr lang="en-US" sz="2400" dirty="0" smtClean="0"/>
              <a:t>3) Discuss and determine whether each is positive or negative.  Put a </a:t>
            </a:r>
            <a:r>
              <a:rPr lang="en-US" sz="2400" b="1" dirty="0" smtClean="0"/>
              <a:t>+</a:t>
            </a:r>
            <a:r>
              <a:rPr lang="en-US" sz="2400" dirty="0" smtClean="0"/>
              <a:t> next to those that are </a:t>
            </a:r>
            <a:r>
              <a:rPr lang="en-US" sz="2400" b="1" dirty="0" smtClean="0"/>
              <a:t>positive</a:t>
            </a:r>
            <a:r>
              <a:rPr lang="en-US" sz="2400" dirty="0" smtClean="0"/>
              <a:t> memories and a </a:t>
            </a:r>
            <a:r>
              <a:rPr lang="en-US" sz="2400" b="1" dirty="0" smtClean="0"/>
              <a:t>–</a:t>
            </a:r>
            <a:r>
              <a:rPr lang="en-US" sz="2400" dirty="0" smtClean="0"/>
              <a:t> next to those that are </a:t>
            </a:r>
            <a:r>
              <a:rPr lang="en-US" sz="2400" b="1" dirty="0" smtClean="0"/>
              <a:t>negative</a:t>
            </a:r>
            <a:r>
              <a:rPr lang="en-US" sz="2400" dirty="0" smtClean="0"/>
              <a:t> memories.  </a:t>
            </a:r>
          </a:p>
          <a:p>
            <a:r>
              <a:rPr lang="en-US" sz="2400" dirty="0" smtClean="0"/>
              <a:t>4) Determine the </a:t>
            </a:r>
            <a:r>
              <a:rPr lang="en-US" sz="2400" b="1" u="sng" dirty="0" smtClean="0"/>
              <a:t>four</a:t>
            </a:r>
            <a:r>
              <a:rPr lang="en-US" sz="2400" dirty="0" smtClean="0"/>
              <a:t> most important events from history today that we need to remember forever.  For each one explain why you think it’s significant to keep in history. </a:t>
            </a:r>
          </a:p>
          <a:p>
            <a:endParaRPr lang="en-US" dirty="0" smtClean="0"/>
          </a:p>
          <a:p>
            <a:r>
              <a:rPr lang="en-US" dirty="0" smtClean="0"/>
              <a:t>You have 10 minutes to complete this task.  You will turn in your list and explanations.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each question and make sure you provide details. 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you believe you need to know about the past in order to be wise?</a:t>
            </a:r>
          </a:p>
          <a:p>
            <a:r>
              <a:rPr lang="en-US" dirty="0" smtClean="0"/>
              <a:t>Do </a:t>
            </a:r>
            <a:r>
              <a:rPr lang="en-US" dirty="0"/>
              <a:t>you think knowing the past can be valuable in shaping the future?</a:t>
            </a:r>
          </a:p>
        </p:txBody>
      </p:sp>
    </p:spTree>
    <p:extLst>
      <p:ext uri="{BB962C8B-B14F-4D97-AF65-F5344CB8AC3E}">
        <p14:creationId xmlns:p14="http://schemas.microsoft.com/office/powerpoint/2010/main" val="358972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giver”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 piece of paper into four squares.  </a:t>
            </a:r>
          </a:p>
          <a:p>
            <a:endParaRPr lang="en-US" dirty="0" smtClean="0"/>
          </a:p>
          <a:p>
            <a:r>
              <a:rPr lang="en-US" dirty="0" smtClean="0"/>
              <a:t>Headers: </a:t>
            </a:r>
          </a:p>
          <a:p>
            <a:endParaRPr lang="en-US" dirty="0"/>
          </a:p>
          <a:p>
            <a:r>
              <a:rPr lang="en-US" dirty="0" smtClean="0"/>
              <a:t>Top Left:  Positive Memories Received (List 5) </a:t>
            </a:r>
          </a:p>
          <a:p>
            <a:r>
              <a:rPr lang="en-US" dirty="0" smtClean="0"/>
              <a:t>Top Right:  Negative Memories Received (List 5) </a:t>
            </a:r>
          </a:p>
          <a:p>
            <a:r>
              <a:rPr lang="en-US" dirty="0" smtClean="0"/>
              <a:t>Bottom Left:  Sensory Details/Imagery in the Film (List 10) </a:t>
            </a:r>
          </a:p>
          <a:p>
            <a:r>
              <a:rPr lang="en-US" dirty="0" smtClean="0"/>
              <a:t>Bottom Right: What Jonas learns from the Memories (List and explain 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9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to the idea of memories that are important versus those that are not. </a:t>
            </a:r>
          </a:p>
          <a:p>
            <a:endParaRPr lang="en-US" dirty="0" smtClean="0"/>
          </a:p>
          <a:p>
            <a:r>
              <a:rPr lang="en-US" dirty="0" smtClean="0"/>
              <a:t>What are </a:t>
            </a:r>
            <a:r>
              <a:rPr lang="en-US" b="1" u="sng" dirty="0" smtClean="0"/>
              <a:t>three</a:t>
            </a:r>
            <a:r>
              <a:rPr lang="en-US" dirty="0" smtClean="0"/>
              <a:t> memories from history that you think we should remember forever? </a:t>
            </a:r>
          </a:p>
          <a:p>
            <a:endParaRPr lang="en-US" dirty="0"/>
          </a:p>
          <a:p>
            <a:r>
              <a:rPr lang="en-US" dirty="0" smtClean="0"/>
              <a:t>What are </a:t>
            </a:r>
            <a:r>
              <a:rPr lang="en-US" b="1" u="sng" dirty="0" smtClean="0"/>
              <a:t>three </a:t>
            </a:r>
            <a:r>
              <a:rPr lang="en-US" dirty="0" smtClean="0"/>
              <a:t>memories from history that you think we should not remember?  </a:t>
            </a:r>
          </a:p>
          <a:p>
            <a:endParaRPr lang="en-US" b="1" u="sng" dirty="0"/>
          </a:p>
          <a:p>
            <a:r>
              <a:rPr lang="en-US" b="1" u="sng" dirty="0" smtClean="0"/>
              <a:t>Remember to justify each response!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0192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8527"/>
          </a:xfrm>
        </p:spPr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80226"/>
            <a:ext cx="9720073" cy="5124091"/>
          </a:xfrm>
        </p:spPr>
        <p:txBody>
          <a:bodyPr>
            <a:normAutofit fontScale="62500" lnSpcReduction="20000"/>
          </a:bodyPr>
          <a:lstStyle/>
          <a:p>
            <a:r>
              <a:rPr lang="en-US" sz="3000" i="1" dirty="0" smtClean="0"/>
              <a:t>Do this on the back of your four square.  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4200" dirty="0" smtClean="0"/>
              <a:t>Keeping in mind our discussions from the past two days and “The Giver,” write </a:t>
            </a:r>
            <a:r>
              <a:rPr lang="en-US" sz="4200" dirty="0"/>
              <a:t>a </a:t>
            </a:r>
            <a:r>
              <a:rPr lang="en-US" sz="4200" dirty="0" smtClean="0"/>
              <a:t>reflection </a:t>
            </a:r>
            <a:r>
              <a:rPr lang="en-US" sz="4200" dirty="0"/>
              <a:t>on </a:t>
            </a:r>
            <a:r>
              <a:rPr lang="en-US" sz="4200" dirty="0" smtClean="0"/>
              <a:t>what you </a:t>
            </a:r>
            <a:r>
              <a:rPr lang="en-US" sz="4200" dirty="0"/>
              <a:t>learned about the importance of </a:t>
            </a:r>
            <a:r>
              <a:rPr lang="en-US" sz="4200" dirty="0" smtClean="0"/>
              <a:t>memory, history, and memoirs. </a:t>
            </a:r>
          </a:p>
          <a:p>
            <a:r>
              <a:rPr lang="en-US" sz="4200" dirty="0" smtClean="0"/>
              <a:t>In one paragraph</a:t>
            </a:r>
            <a:r>
              <a:rPr lang="en-US" sz="4200" dirty="0"/>
              <a:t>, talk about the importance of </a:t>
            </a:r>
            <a:r>
              <a:rPr lang="en-US" sz="4200" dirty="0" smtClean="0"/>
              <a:t>memory/memoir </a:t>
            </a:r>
            <a:r>
              <a:rPr lang="en-US" sz="4200" dirty="0"/>
              <a:t>for a culture or </a:t>
            </a:r>
            <a:r>
              <a:rPr lang="en-US" sz="4200" dirty="0" smtClean="0"/>
              <a:t>large </a:t>
            </a:r>
            <a:r>
              <a:rPr lang="en-US" sz="4200" dirty="0" smtClean="0"/>
              <a:t>group.</a:t>
            </a:r>
          </a:p>
          <a:p>
            <a:r>
              <a:rPr lang="en-US" sz="4200" dirty="0" smtClean="0"/>
              <a:t>In </a:t>
            </a:r>
            <a:r>
              <a:rPr lang="en-US" sz="4200" dirty="0"/>
              <a:t>the second paragraph, discuss why </a:t>
            </a:r>
            <a:r>
              <a:rPr lang="en-US" sz="4200" dirty="0" smtClean="0"/>
              <a:t>memory/memoir </a:t>
            </a:r>
            <a:r>
              <a:rPr lang="en-US" sz="4200" dirty="0"/>
              <a:t>matters </a:t>
            </a:r>
            <a:r>
              <a:rPr lang="en-US" sz="4200" dirty="0" smtClean="0"/>
              <a:t>for individuals </a:t>
            </a:r>
            <a:r>
              <a:rPr lang="en-US" sz="4200" dirty="0"/>
              <a:t>or </a:t>
            </a:r>
            <a:r>
              <a:rPr lang="en-US" sz="4200" dirty="0" smtClean="0"/>
              <a:t>families.</a:t>
            </a:r>
          </a:p>
          <a:p>
            <a:r>
              <a:rPr lang="en-US" sz="4200" dirty="0" smtClean="0"/>
              <a:t>In the third paragraph, discuss the memories from your life that you think are important to remember.  Which ones did you include in your memoir project, and why? </a:t>
            </a:r>
            <a:endParaRPr lang="en-US" sz="4200" dirty="0" smtClean="0"/>
          </a:p>
          <a:p>
            <a:endParaRPr lang="en-US" sz="2400" dirty="0"/>
          </a:p>
          <a:p>
            <a:r>
              <a:rPr lang="en-US" sz="2400" b="1" u="sng" dirty="0" smtClean="0"/>
              <a:t>Make sure you turn in your completed four square and reflection!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81097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411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Journal</vt:lpstr>
      <vt:lpstr>This day in history…</vt:lpstr>
      <vt:lpstr>Quick write</vt:lpstr>
      <vt:lpstr>“the giver” foldable</vt:lpstr>
      <vt:lpstr>Journal</vt:lpstr>
      <vt:lpstr>Reflection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5</cp:revision>
  <dcterms:created xsi:type="dcterms:W3CDTF">2015-09-15T14:53:42Z</dcterms:created>
  <dcterms:modified xsi:type="dcterms:W3CDTF">2015-09-15T16:32:10Z</dcterms:modified>
</cp:coreProperties>
</file>