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9/9/2015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9/9/2015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9/9/2015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9/9/2015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9/9/2015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9/9/2015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9/9/2015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9/9/2015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9/9/2015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9/9/2015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9/9/2015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9/9/2015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You have $100,000 to give away; you cannot spend it on yourself. What would you do with the money? Why?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45025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“MY Name”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Annotate the selections as we read.  </a:t>
            </a:r>
          </a:p>
          <a:p>
            <a:r>
              <a:rPr lang="en-US" sz="3200" dirty="0" smtClean="0"/>
              <a:t>Put stars next to lines that inspire you and you think you could model for your own writing.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14374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“My Name”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You will write a piece about your own name to go in your portfolio.  </a:t>
            </a:r>
          </a:p>
          <a:p>
            <a:endParaRPr lang="en-US" sz="2800" dirty="0"/>
          </a:p>
          <a:p>
            <a:r>
              <a:rPr lang="en-US" sz="2800" dirty="0" smtClean="0"/>
              <a:t>1) Answer the questions to help you brainstorm.  </a:t>
            </a:r>
          </a:p>
          <a:p>
            <a:r>
              <a:rPr lang="en-US" sz="2800" dirty="0" smtClean="0"/>
              <a:t>2) Pick the form you want to write in.  Use the examples as models to help you start.</a:t>
            </a:r>
          </a:p>
          <a:p>
            <a:r>
              <a:rPr lang="en-US" sz="2800" dirty="0" smtClean="0"/>
              <a:t>3) Write your rough draft.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588778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</TotalTime>
  <Words>114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Tw Cen MT</vt:lpstr>
      <vt:lpstr>Tw Cen MT Condensed</vt:lpstr>
      <vt:lpstr>Wingdings 3</vt:lpstr>
      <vt:lpstr>Integral</vt:lpstr>
      <vt:lpstr>Journal</vt:lpstr>
      <vt:lpstr>“MY Name” </vt:lpstr>
      <vt:lpstr>“My Name” writing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</dc:title>
  <dc:creator>Alexandra Yeganegi</dc:creator>
  <cp:lastModifiedBy>Alexandra Yeganegi</cp:lastModifiedBy>
  <cp:revision>1</cp:revision>
  <dcterms:created xsi:type="dcterms:W3CDTF">2015-09-09T12:05:45Z</dcterms:created>
  <dcterms:modified xsi:type="dcterms:W3CDTF">2015-09-09T12:09:13Z</dcterms:modified>
</cp:coreProperties>
</file>