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942968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25986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509658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463623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4193949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514112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21122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767395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13007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813248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95675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456038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53154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497784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8" name="Footer Placeholder 7"/>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892689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435964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3" name="Footer Placeholder 2"/>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149441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846383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4033738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19168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4178531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200881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822568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388737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609140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466030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237437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32161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9239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8" name="Footer Placeholder 7"/>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414520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44943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3" name="Footer Placeholder 2"/>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33566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13680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3644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defTabSz="457200"/>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defTabSz="457200"/>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defTabSz="457200"/>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defTabSz="457200"/>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defTabSz="457200"/>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66051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defTabSz="457200"/>
            <a:fld id="{B61BEF0D-F0BB-DE4B-95CE-6DB70DBA9567}" type="datetimeFigureOut">
              <a:rPr lang="en-US" smtClean="0">
                <a:solidFill>
                  <a:prstClr val="white">
                    <a:lumMod val="95000"/>
                  </a:prstClr>
                </a:solidFill>
                <a:effectLst>
                  <a:outerShdw blurRad="50800" dist="38100" dir="2700000" algn="tl" rotWithShape="0">
                    <a:prstClr val="black">
                      <a:alpha val="43000"/>
                    </a:prstClr>
                  </a:outerShdw>
                </a:effectLst>
              </a:rPr>
              <a:pPr defTabSz="457200"/>
              <a:t>9/16/2016</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defTabSz="457200"/>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defTabSz="457200"/>
            <a:fld id="{D57F1E4F-1CFF-5643-939E-217C01CDF565}" type="slidenum">
              <a:rPr lang="en-US" smtClean="0">
                <a:solidFill>
                  <a:prstClr val="white">
                    <a:lumMod val="95000"/>
                  </a:prstClr>
                </a:solidFill>
                <a:effectLst>
                  <a:outerShdw blurRad="50800" dist="38100" dir="2700000" algn="tl" rotWithShape="0">
                    <a:prstClr val="black">
                      <a:alpha val="43000"/>
                    </a:prstClr>
                  </a:outerShdw>
                </a:effectLst>
              </a:rPr>
              <a:pPr defTabSz="457200"/>
              <a:t>‹#›</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48115776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nH4NExijRpk" TargetMode="External"/><Relationship Id="rId2" Type="http://schemas.openxmlformats.org/officeDocument/2006/relationships/hyperlink" Target="https://www.youtube.com/watch?v=UDy8_8L3s0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 y="8626"/>
            <a:ext cx="12192001" cy="6785032"/>
          </a:xfrm>
          <a:prstGeom prst="rect">
            <a:avLst/>
          </a:prstGeom>
        </p:spPr>
      </p:pic>
      <p:sp>
        <p:nvSpPr>
          <p:cNvPr id="6" name="TextBox 5"/>
          <p:cNvSpPr txBox="1"/>
          <p:nvPr/>
        </p:nvSpPr>
        <p:spPr>
          <a:xfrm>
            <a:off x="246183" y="120134"/>
            <a:ext cx="5969977" cy="523220"/>
          </a:xfrm>
          <a:prstGeom prst="rect">
            <a:avLst/>
          </a:prstGeom>
          <a:noFill/>
        </p:spPr>
        <p:txBody>
          <a:bodyPr wrap="square" rtlCol="0">
            <a:spAutoFit/>
          </a:bodyPr>
          <a:lstStyle/>
          <a:p>
            <a:pPr defTabSz="457200"/>
            <a:r>
              <a:rPr lang="en-US" sz="2800" dirty="0">
                <a:solidFill>
                  <a:prstClr val="black"/>
                </a:solidFill>
              </a:rPr>
              <a:t>Thursday 9/22 Warm-Up: OPTIC</a:t>
            </a:r>
            <a:endParaRPr lang="en-US" sz="2800" dirty="0">
              <a:solidFill>
                <a:prstClr val="black"/>
              </a:solidFill>
            </a:endParaRPr>
          </a:p>
        </p:txBody>
      </p:sp>
    </p:spTree>
    <p:extLst>
      <p:ext uri="{BB962C8B-B14F-4D97-AF65-F5344CB8AC3E}">
        <p14:creationId xmlns:p14="http://schemas.microsoft.com/office/powerpoint/2010/main" val="2006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07008" cy="6752492"/>
          </a:xfrm>
          <a:prstGeom prst="rect">
            <a:avLst/>
          </a:prstGeom>
        </p:spPr>
      </p:pic>
    </p:spTree>
    <p:extLst>
      <p:ext uri="{BB962C8B-B14F-4D97-AF65-F5344CB8AC3E}">
        <p14:creationId xmlns:p14="http://schemas.microsoft.com/office/powerpoint/2010/main" val="204349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15800" cy="6813017"/>
          </a:xfrm>
          <a:prstGeom prst="rect">
            <a:avLst/>
          </a:prstGeom>
        </p:spPr>
      </p:pic>
    </p:spTree>
    <p:extLst>
      <p:ext uri="{BB962C8B-B14F-4D97-AF65-F5344CB8AC3E}">
        <p14:creationId xmlns:p14="http://schemas.microsoft.com/office/powerpoint/2010/main" val="63614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2903"/>
            <a:ext cx="12192000" cy="6718594"/>
          </a:xfrm>
          <a:prstGeom prst="rect">
            <a:avLst/>
          </a:prstGeom>
        </p:spPr>
      </p:pic>
    </p:spTree>
    <p:extLst>
      <p:ext uri="{BB962C8B-B14F-4D97-AF65-F5344CB8AC3E}">
        <p14:creationId xmlns:p14="http://schemas.microsoft.com/office/powerpoint/2010/main" val="365605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Immigrants and Refugees One-Pager</a:t>
            </a:r>
            <a:endParaRPr lang="en-US" dirty="0"/>
          </a:p>
        </p:txBody>
      </p:sp>
      <p:sp>
        <p:nvSpPr>
          <p:cNvPr id="3" name="Content Placeholder 2"/>
          <p:cNvSpPr>
            <a:spLocks noGrp="1"/>
          </p:cNvSpPr>
          <p:nvPr>
            <p:ph sz="half" idx="1"/>
          </p:nvPr>
        </p:nvSpPr>
        <p:spPr>
          <a:xfrm>
            <a:off x="913796" y="1732449"/>
            <a:ext cx="3403228" cy="4058750"/>
          </a:xfrm>
        </p:spPr>
        <p:txBody>
          <a:bodyPr>
            <a:normAutofit fontScale="85000" lnSpcReduction="10000"/>
          </a:bodyPr>
          <a:lstStyle/>
          <a:p>
            <a:pPr marL="36900" indent="0">
              <a:buNone/>
            </a:pPr>
            <a:r>
              <a:rPr lang="en-US" sz="2800" dirty="0" smtClean="0"/>
              <a:t>Either read one of the stories that Ms. Yeganegi has about an immigrant or a refugee </a:t>
            </a:r>
            <a:r>
              <a:rPr lang="en-US" sz="2800" u="sng" dirty="0" smtClean="0"/>
              <a:t>OR</a:t>
            </a:r>
            <a:r>
              <a:rPr lang="en-US" sz="2800" dirty="0" smtClean="0"/>
              <a:t> create your own character (that includes a name, age, home country, description of push/pull factors, what happened to them on their journey, where they are now, etc.) </a:t>
            </a:r>
          </a:p>
        </p:txBody>
      </p:sp>
      <p:sp>
        <p:nvSpPr>
          <p:cNvPr id="4" name="Content Placeholder 3"/>
          <p:cNvSpPr>
            <a:spLocks noGrp="1"/>
          </p:cNvSpPr>
          <p:nvPr>
            <p:ph sz="half" idx="2"/>
          </p:nvPr>
        </p:nvSpPr>
        <p:spPr>
          <a:xfrm>
            <a:off x="4413738" y="1732449"/>
            <a:ext cx="7332785" cy="4958497"/>
          </a:xfrm>
        </p:spPr>
        <p:txBody>
          <a:bodyPr>
            <a:normAutofit fontScale="85000" lnSpcReduction="10000"/>
          </a:bodyPr>
          <a:lstStyle/>
          <a:p>
            <a:pPr marL="494100" indent="-457200">
              <a:buAutoNum type="arabicParenR"/>
            </a:pPr>
            <a:r>
              <a:rPr lang="en-US" dirty="0"/>
              <a:t>Create a one-pager that tells their story in an </a:t>
            </a:r>
            <a:r>
              <a:rPr lang="en-US" u="sng" dirty="0"/>
              <a:t>informative</a:t>
            </a:r>
            <a:r>
              <a:rPr lang="en-US" dirty="0"/>
              <a:t> and </a:t>
            </a:r>
            <a:r>
              <a:rPr lang="en-US" u="sng" dirty="0"/>
              <a:t>visually appealing </a:t>
            </a:r>
            <a:r>
              <a:rPr lang="en-US" dirty="0"/>
              <a:t>manner</a:t>
            </a:r>
            <a:r>
              <a:rPr lang="en-US" dirty="0" smtClean="0"/>
              <a:t>.</a:t>
            </a:r>
          </a:p>
          <a:p>
            <a:pPr marL="494100" indent="-457200">
              <a:buAutoNum type="arabicParenR"/>
            </a:pPr>
            <a:r>
              <a:rPr lang="en-US" dirty="0" smtClean="0"/>
              <a:t>Make sure the following information is included: </a:t>
            </a:r>
          </a:p>
          <a:p>
            <a:pPr marL="871200" lvl="1" indent="-457200">
              <a:buAutoNum type="arabicParenR"/>
            </a:pPr>
            <a:r>
              <a:rPr lang="en-US" dirty="0" smtClean="0"/>
              <a:t>Name</a:t>
            </a:r>
          </a:p>
          <a:p>
            <a:pPr marL="871200" lvl="1" indent="-457200">
              <a:buAutoNum type="arabicParenR"/>
            </a:pPr>
            <a:r>
              <a:rPr lang="en-US" dirty="0" smtClean="0"/>
              <a:t>Age</a:t>
            </a:r>
          </a:p>
          <a:p>
            <a:pPr marL="871200" lvl="1" indent="-457200">
              <a:buAutoNum type="arabicParenR"/>
            </a:pPr>
            <a:r>
              <a:rPr lang="en-US" dirty="0" smtClean="0"/>
              <a:t>Home Country</a:t>
            </a:r>
          </a:p>
          <a:p>
            <a:pPr marL="871200" lvl="1" indent="-457200">
              <a:buAutoNum type="arabicParenR"/>
            </a:pPr>
            <a:r>
              <a:rPr lang="en-US" dirty="0" smtClean="0"/>
              <a:t>Immigrant or Refugee </a:t>
            </a:r>
            <a:r>
              <a:rPr lang="en-US" u="sng" dirty="0" smtClean="0"/>
              <a:t>and</a:t>
            </a:r>
            <a:r>
              <a:rPr lang="en-US" dirty="0" smtClean="0"/>
              <a:t> Why</a:t>
            </a:r>
          </a:p>
          <a:p>
            <a:pPr marL="871200" lvl="1" indent="-457200">
              <a:buAutoNum type="arabicParenR"/>
            </a:pPr>
            <a:r>
              <a:rPr lang="en-US" dirty="0" smtClean="0"/>
              <a:t>Description of Experiences (push/pull factors, what happened on their journey, where they are now)</a:t>
            </a:r>
            <a:endParaRPr lang="en-US" dirty="0"/>
          </a:p>
          <a:p>
            <a:pPr marL="494100" indent="-457200">
              <a:buAutoNum type="arabicParenR"/>
            </a:pPr>
            <a:r>
              <a:rPr lang="en-US" dirty="0"/>
              <a:t>Include at least three visuals. </a:t>
            </a:r>
          </a:p>
          <a:p>
            <a:pPr marL="494100" indent="-457200">
              <a:buAutoNum type="arabicParenR"/>
            </a:pPr>
            <a:r>
              <a:rPr lang="en-US" dirty="0"/>
              <a:t>Include at least two quotes. </a:t>
            </a:r>
          </a:p>
          <a:p>
            <a:pPr marL="494100" indent="-457200">
              <a:buAutoNum type="arabicParenR"/>
            </a:pPr>
            <a:r>
              <a:rPr lang="en-US" dirty="0"/>
              <a:t>This all must go one </a:t>
            </a:r>
            <a:r>
              <a:rPr lang="en-US" dirty="0" err="1"/>
              <a:t>ONE</a:t>
            </a:r>
            <a:r>
              <a:rPr lang="en-US" dirty="0"/>
              <a:t> side of your white paper.   </a:t>
            </a:r>
          </a:p>
          <a:p>
            <a:pPr marL="36900" indent="0">
              <a:buNone/>
            </a:pPr>
            <a:endParaRPr lang="en-US" dirty="0"/>
          </a:p>
        </p:txBody>
      </p:sp>
    </p:spTree>
    <p:extLst>
      <p:ext uri="{BB962C8B-B14F-4D97-AF65-F5344CB8AC3E}">
        <p14:creationId xmlns:p14="http://schemas.microsoft.com/office/powerpoint/2010/main" val="290031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Boat Journey</a:t>
            </a:r>
            <a:endParaRPr lang="en-US" dirty="0"/>
          </a:p>
        </p:txBody>
      </p:sp>
      <p:sp>
        <p:nvSpPr>
          <p:cNvPr id="3" name="Content Placeholder 2"/>
          <p:cNvSpPr>
            <a:spLocks noGrp="1"/>
          </p:cNvSpPr>
          <p:nvPr>
            <p:ph idx="1"/>
          </p:nvPr>
        </p:nvSpPr>
        <p:spPr/>
        <p:txBody>
          <a:bodyPr/>
          <a:lstStyle/>
          <a:p>
            <a:pPr marL="494100" indent="-457200">
              <a:buAutoNum type="arabicParenR"/>
            </a:pPr>
            <a:r>
              <a:rPr lang="en-US" dirty="0" smtClean="0"/>
              <a:t>Read the short excerpt from Humans of New York. </a:t>
            </a:r>
          </a:p>
          <a:p>
            <a:pPr marL="494100" indent="-457200">
              <a:buAutoNum type="arabicParenR"/>
            </a:pPr>
            <a:r>
              <a:rPr lang="en-US" dirty="0" smtClean="0"/>
              <a:t>The Boat Ride </a:t>
            </a:r>
            <a:r>
              <a:rPr lang="en-US" dirty="0"/>
              <a:t>through the Eyes of a Little Girl: </a:t>
            </a:r>
            <a:r>
              <a:rPr lang="en-US" dirty="0">
                <a:hlinkClick r:id="rId2"/>
              </a:rPr>
              <a:t>https://</a:t>
            </a:r>
            <a:r>
              <a:rPr lang="en-US" dirty="0" smtClean="0">
                <a:hlinkClick r:id="rId2"/>
              </a:rPr>
              <a:t>www.youtube.com/watch?v=UDy8_8L3s0A</a:t>
            </a:r>
            <a:r>
              <a:rPr lang="en-US" dirty="0" smtClean="0"/>
              <a:t> </a:t>
            </a:r>
          </a:p>
          <a:p>
            <a:pPr marL="494100" indent="-457200">
              <a:buAutoNum type="arabicParenR"/>
            </a:pPr>
            <a:r>
              <a:rPr lang="en-US" dirty="0" smtClean="0"/>
              <a:t>The Refugees’ Journey Across </a:t>
            </a:r>
            <a:r>
              <a:rPr lang="en-US" dirty="0"/>
              <a:t>the Mediterranean: </a:t>
            </a:r>
            <a:r>
              <a:rPr lang="en-US" dirty="0">
                <a:hlinkClick r:id="rId3"/>
              </a:rPr>
              <a:t>https://</a:t>
            </a:r>
            <a:r>
              <a:rPr lang="en-US" dirty="0" smtClean="0">
                <a:hlinkClick r:id="rId3"/>
              </a:rPr>
              <a:t>www.youtube.com/watch?v=nH4NExijRpk</a:t>
            </a:r>
            <a:r>
              <a:rPr lang="en-US" dirty="0" smtClean="0"/>
              <a:t> </a:t>
            </a:r>
            <a:endParaRPr lang="en-US" dirty="0"/>
          </a:p>
        </p:txBody>
      </p:sp>
    </p:spTree>
    <p:extLst>
      <p:ext uri="{BB962C8B-B14F-4D97-AF65-F5344CB8AC3E}">
        <p14:creationId xmlns:p14="http://schemas.microsoft.com/office/powerpoint/2010/main" val="138773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
            <a:ext cx="12191999" cy="6872950"/>
          </a:xfrm>
          <a:prstGeom prst="rect">
            <a:avLst/>
          </a:prstGeom>
        </p:spPr>
      </p:pic>
    </p:spTree>
    <p:extLst>
      <p:ext uri="{BB962C8B-B14F-4D97-AF65-F5344CB8AC3E}">
        <p14:creationId xmlns:p14="http://schemas.microsoft.com/office/powerpoint/2010/main" val="286625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Article:</a:t>
            </a:r>
            <a:br>
              <a:rPr lang="en-US" dirty="0" smtClean="0"/>
            </a:br>
            <a:r>
              <a:rPr lang="en-US" sz="3100" dirty="0" smtClean="0"/>
              <a:t>Image of Drowned Syrian Boy… Brings Migrant Crisis into Focus </a:t>
            </a:r>
            <a:endParaRPr lang="en-US" sz="3100" dirty="0"/>
          </a:p>
        </p:txBody>
      </p:sp>
      <p:sp>
        <p:nvSpPr>
          <p:cNvPr id="3" name="Content Placeholder 2"/>
          <p:cNvSpPr>
            <a:spLocks noGrp="1"/>
          </p:cNvSpPr>
          <p:nvPr>
            <p:ph idx="1"/>
          </p:nvPr>
        </p:nvSpPr>
        <p:spPr/>
        <p:txBody>
          <a:bodyPr>
            <a:normAutofit/>
          </a:bodyPr>
          <a:lstStyle/>
          <a:p>
            <a:pPr marL="494100" indent="-457200">
              <a:buAutoNum type="arabicParenR"/>
            </a:pPr>
            <a:r>
              <a:rPr lang="en-US" sz="3200" dirty="0" smtClean="0"/>
              <a:t>Read the article.</a:t>
            </a:r>
          </a:p>
          <a:p>
            <a:pPr marL="494100" indent="-457200">
              <a:buAutoNum type="arabicParenR"/>
            </a:pPr>
            <a:r>
              <a:rPr lang="en-US" sz="3200" dirty="0" smtClean="0"/>
              <a:t>Add at least 20 quality annotations as we read (thoughts, comments, reactions, questions, etc.) </a:t>
            </a:r>
          </a:p>
        </p:txBody>
      </p:sp>
    </p:spTree>
    <p:extLst>
      <p:ext uri="{BB962C8B-B14F-4D97-AF65-F5344CB8AC3E}">
        <p14:creationId xmlns:p14="http://schemas.microsoft.com/office/powerpoint/2010/main" val="647965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in Today</a:t>
            </a:r>
            <a:endParaRPr lang="en-US" dirty="0"/>
          </a:p>
        </p:txBody>
      </p:sp>
      <p:sp>
        <p:nvSpPr>
          <p:cNvPr id="3" name="Content Placeholder 2"/>
          <p:cNvSpPr>
            <a:spLocks noGrp="1"/>
          </p:cNvSpPr>
          <p:nvPr>
            <p:ph idx="1"/>
          </p:nvPr>
        </p:nvSpPr>
        <p:spPr/>
        <p:txBody>
          <a:bodyPr>
            <a:normAutofit/>
          </a:bodyPr>
          <a:lstStyle/>
          <a:p>
            <a:r>
              <a:rPr lang="en-US" sz="2800" dirty="0" smtClean="0"/>
              <a:t>Google Work #3</a:t>
            </a:r>
          </a:p>
          <a:p>
            <a:r>
              <a:rPr lang="en-US" sz="2800" dirty="0" smtClean="0"/>
              <a:t>Project Step 1</a:t>
            </a:r>
          </a:p>
          <a:p>
            <a:endParaRPr lang="en-US" sz="2800" dirty="0"/>
          </a:p>
          <a:p>
            <a:pPr marL="36900" indent="0">
              <a:buNone/>
            </a:pPr>
            <a:r>
              <a:rPr lang="en-US" sz="2800" dirty="0" smtClean="0"/>
              <a:t>*You should conduct your interview OR use the online source and your imagination to fill out the entire documentation sheet ASAP.  The documentation sheet is proof of this and is due by Thursday, October 6.  Aim for turning it in a day early. Do NOT procrastinate! </a:t>
            </a:r>
            <a:endParaRPr lang="en-US" sz="2800" dirty="0"/>
          </a:p>
        </p:txBody>
      </p:sp>
    </p:spTree>
    <p:extLst>
      <p:ext uri="{BB962C8B-B14F-4D97-AF65-F5344CB8AC3E}">
        <p14:creationId xmlns:p14="http://schemas.microsoft.com/office/powerpoint/2010/main" val="105844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Friday 9/22 Warm-Up: Journal </a:t>
            </a:r>
            <a:endParaRPr lang="en-US" dirty="0"/>
          </a:p>
        </p:txBody>
      </p:sp>
      <p:sp>
        <p:nvSpPr>
          <p:cNvPr id="3" name="Content Placeholder 2"/>
          <p:cNvSpPr>
            <a:spLocks noGrp="1"/>
          </p:cNvSpPr>
          <p:nvPr>
            <p:ph idx="1"/>
          </p:nvPr>
        </p:nvSpPr>
        <p:spPr>
          <a:xfrm>
            <a:off x="1141413" y="2209799"/>
            <a:ext cx="9905998" cy="3124201"/>
          </a:xfrm>
        </p:spPr>
        <p:txBody>
          <a:bodyPr/>
          <a:lstStyle/>
          <a:p>
            <a:pPr marL="0" indent="0">
              <a:buNone/>
            </a:pPr>
            <a:r>
              <a:rPr lang="en-US" sz="4400" dirty="0"/>
              <a:t>If you were a refugee, what are 5 questions you would ask? </a:t>
            </a:r>
          </a:p>
          <a:p>
            <a:pPr marL="0" indent="0">
              <a:buNone/>
            </a:pPr>
            <a:r>
              <a:rPr lang="en-US" sz="4400" dirty="0" smtClean="0"/>
              <a:t>Answer </a:t>
            </a:r>
            <a:r>
              <a:rPr lang="en-US" sz="4400" dirty="0"/>
              <a:t>your questions. </a:t>
            </a:r>
          </a:p>
          <a:p>
            <a:endParaRPr lang="en-US" dirty="0"/>
          </a:p>
        </p:txBody>
      </p:sp>
    </p:spTree>
    <p:extLst>
      <p:ext uri="{BB962C8B-B14F-4D97-AF65-F5344CB8AC3E}">
        <p14:creationId xmlns:p14="http://schemas.microsoft.com/office/powerpoint/2010/main" val="2310026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Immigrants and Refugees One-Pager</a:t>
            </a:r>
            <a:endParaRPr lang="en-US" dirty="0"/>
          </a:p>
        </p:txBody>
      </p:sp>
      <p:sp>
        <p:nvSpPr>
          <p:cNvPr id="3" name="Content Placeholder 2"/>
          <p:cNvSpPr>
            <a:spLocks noGrp="1"/>
          </p:cNvSpPr>
          <p:nvPr>
            <p:ph sz="half" idx="1"/>
          </p:nvPr>
        </p:nvSpPr>
        <p:spPr>
          <a:xfrm>
            <a:off x="913796" y="1732449"/>
            <a:ext cx="3403228" cy="4058750"/>
          </a:xfrm>
        </p:spPr>
        <p:txBody>
          <a:bodyPr>
            <a:normAutofit fontScale="85000" lnSpcReduction="10000"/>
          </a:bodyPr>
          <a:lstStyle/>
          <a:p>
            <a:pPr marL="36900" indent="0">
              <a:buNone/>
            </a:pPr>
            <a:r>
              <a:rPr lang="en-US" sz="2800" dirty="0" smtClean="0"/>
              <a:t>Either read one of the stories that Ms. Yeganegi has about an immigrant or a refugee </a:t>
            </a:r>
            <a:r>
              <a:rPr lang="en-US" sz="2800" u="sng" dirty="0" smtClean="0"/>
              <a:t>OR</a:t>
            </a:r>
            <a:r>
              <a:rPr lang="en-US" sz="2800" dirty="0" smtClean="0"/>
              <a:t> create your own character (that includes a name, age, home country, description of push/pull factors, what happened to them on their journey, where they are now, etc.) </a:t>
            </a:r>
          </a:p>
        </p:txBody>
      </p:sp>
      <p:sp>
        <p:nvSpPr>
          <p:cNvPr id="4" name="Content Placeholder 3"/>
          <p:cNvSpPr>
            <a:spLocks noGrp="1"/>
          </p:cNvSpPr>
          <p:nvPr>
            <p:ph sz="half" idx="2"/>
          </p:nvPr>
        </p:nvSpPr>
        <p:spPr>
          <a:xfrm>
            <a:off x="4413738" y="1732449"/>
            <a:ext cx="7332785" cy="4958497"/>
          </a:xfrm>
        </p:spPr>
        <p:txBody>
          <a:bodyPr>
            <a:normAutofit fontScale="85000" lnSpcReduction="10000"/>
          </a:bodyPr>
          <a:lstStyle/>
          <a:p>
            <a:pPr marL="494100" indent="-457200">
              <a:buAutoNum type="arabicParenR"/>
            </a:pPr>
            <a:r>
              <a:rPr lang="en-US" dirty="0"/>
              <a:t>Create a one-pager that tells their story in an </a:t>
            </a:r>
            <a:r>
              <a:rPr lang="en-US" u="sng" dirty="0"/>
              <a:t>informative</a:t>
            </a:r>
            <a:r>
              <a:rPr lang="en-US" dirty="0"/>
              <a:t> and </a:t>
            </a:r>
            <a:r>
              <a:rPr lang="en-US" u="sng" dirty="0"/>
              <a:t>visually appealing </a:t>
            </a:r>
            <a:r>
              <a:rPr lang="en-US" dirty="0"/>
              <a:t>manner</a:t>
            </a:r>
            <a:r>
              <a:rPr lang="en-US" dirty="0" smtClean="0"/>
              <a:t>.</a:t>
            </a:r>
          </a:p>
          <a:p>
            <a:pPr marL="494100" indent="-457200">
              <a:buAutoNum type="arabicParenR"/>
            </a:pPr>
            <a:r>
              <a:rPr lang="en-US" dirty="0" smtClean="0"/>
              <a:t>Make sure the following information is included: </a:t>
            </a:r>
          </a:p>
          <a:p>
            <a:pPr marL="871200" lvl="1" indent="-457200">
              <a:buAutoNum type="arabicParenR"/>
            </a:pPr>
            <a:r>
              <a:rPr lang="en-US" dirty="0" smtClean="0"/>
              <a:t>Name</a:t>
            </a:r>
          </a:p>
          <a:p>
            <a:pPr marL="871200" lvl="1" indent="-457200">
              <a:buAutoNum type="arabicParenR"/>
            </a:pPr>
            <a:r>
              <a:rPr lang="en-US" dirty="0" smtClean="0"/>
              <a:t>Age</a:t>
            </a:r>
          </a:p>
          <a:p>
            <a:pPr marL="871200" lvl="1" indent="-457200">
              <a:buAutoNum type="arabicParenR"/>
            </a:pPr>
            <a:r>
              <a:rPr lang="en-US" dirty="0" smtClean="0"/>
              <a:t>Home Country</a:t>
            </a:r>
          </a:p>
          <a:p>
            <a:pPr marL="871200" lvl="1" indent="-457200">
              <a:buAutoNum type="arabicParenR"/>
            </a:pPr>
            <a:r>
              <a:rPr lang="en-US" dirty="0" smtClean="0"/>
              <a:t>Immigrant or Refugee </a:t>
            </a:r>
            <a:r>
              <a:rPr lang="en-US" u="sng" dirty="0" smtClean="0"/>
              <a:t>and</a:t>
            </a:r>
            <a:r>
              <a:rPr lang="en-US" dirty="0" smtClean="0"/>
              <a:t> Why</a:t>
            </a:r>
          </a:p>
          <a:p>
            <a:pPr marL="871200" lvl="1" indent="-457200">
              <a:buAutoNum type="arabicParenR"/>
            </a:pPr>
            <a:r>
              <a:rPr lang="en-US" dirty="0" smtClean="0"/>
              <a:t>Description of Experiences (push/pull factors, what happened on their journey, where they are now)</a:t>
            </a:r>
            <a:endParaRPr lang="en-US" dirty="0"/>
          </a:p>
          <a:p>
            <a:pPr marL="494100" indent="-457200">
              <a:buAutoNum type="arabicParenR"/>
            </a:pPr>
            <a:r>
              <a:rPr lang="en-US" dirty="0"/>
              <a:t>Include at least three visuals. </a:t>
            </a:r>
          </a:p>
          <a:p>
            <a:pPr marL="494100" indent="-457200">
              <a:buAutoNum type="arabicParenR"/>
            </a:pPr>
            <a:r>
              <a:rPr lang="en-US" dirty="0"/>
              <a:t>Include at least two quotes. </a:t>
            </a:r>
          </a:p>
          <a:p>
            <a:pPr marL="494100" indent="-457200">
              <a:buAutoNum type="arabicParenR"/>
            </a:pPr>
            <a:r>
              <a:rPr lang="en-US" dirty="0"/>
              <a:t>This all must go one </a:t>
            </a:r>
            <a:r>
              <a:rPr lang="en-US" dirty="0" err="1"/>
              <a:t>ONE</a:t>
            </a:r>
            <a:r>
              <a:rPr lang="en-US" dirty="0"/>
              <a:t> side of your white paper.   </a:t>
            </a:r>
          </a:p>
          <a:p>
            <a:pPr marL="36900" indent="0">
              <a:buNone/>
            </a:pPr>
            <a:endParaRPr lang="en-US" dirty="0"/>
          </a:p>
        </p:txBody>
      </p:sp>
    </p:spTree>
    <p:extLst>
      <p:ext uri="{BB962C8B-B14F-4D97-AF65-F5344CB8AC3E}">
        <p14:creationId xmlns:p14="http://schemas.microsoft.com/office/powerpoint/2010/main" val="326042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3098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098215" cy="6803594"/>
          </a:xfrm>
          <a:prstGeom prst="rect">
            <a:avLst/>
          </a:prstGeom>
        </p:spPr>
      </p:pic>
    </p:spTree>
    <p:extLst>
      <p:ext uri="{BB962C8B-B14F-4D97-AF65-F5344CB8AC3E}">
        <p14:creationId xmlns:p14="http://schemas.microsoft.com/office/powerpoint/2010/main" val="2051959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otalTime>0</TotalTime>
  <Words>416</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Calisto MT</vt:lpstr>
      <vt:lpstr>Trebuchet MS</vt:lpstr>
      <vt:lpstr>Wingdings 2</vt:lpstr>
      <vt:lpstr>Slate</vt:lpstr>
      <vt:lpstr>1_Slate</vt:lpstr>
      <vt:lpstr>PowerPoint Presentation</vt:lpstr>
      <vt:lpstr>The Boat Journey</vt:lpstr>
      <vt:lpstr>PowerPoint Presentation</vt:lpstr>
      <vt:lpstr>Article: Image of Drowned Syrian Boy… Brings Migrant Crisis into Focus </vt:lpstr>
      <vt:lpstr>Turn in Today</vt:lpstr>
      <vt:lpstr>Friday 9/22 Warm-Up: Journal </vt:lpstr>
      <vt:lpstr>Immigrants and Refugees One-Pager</vt:lpstr>
      <vt:lpstr>PowerPoint Presentation</vt:lpstr>
      <vt:lpstr>PowerPoint Presentation</vt:lpstr>
      <vt:lpstr>PowerPoint Presentation</vt:lpstr>
      <vt:lpstr>PowerPoint Presentation</vt:lpstr>
      <vt:lpstr>PowerPoint Presentation</vt:lpstr>
      <vt:lpstr>Immigrants and Refugees One-Pager</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Yeganegi</dc:creator>
  <cp:lastModifiedBy>Alexandra Yeganegi</cp:lastModifiedBy>
  <cp:revision>1</cp:revision>
  <dcterms:created xsi:type="dcterms:W3CDTF">2016-09-16T15:22:57Z</dcterms:created>
  <dcterms:modified xsi:type="dcterms:W3CDTF">2016-09-16T15:23:06Z</dcterms:modified>
</cp:coreProperties>
</file>