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8B9BB7-8E76-4F09-BF59-63EE8F36C99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96330E-05F4-475C-BF15-305D7BB82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604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8B9BB7-8E76-4F09-BF59-63EE8F36C99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96330E-05F4-475C-BF15-305D7BB82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95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8B9BB7-8E76-4F09-BF59-63EE8F36C99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6330E-05F4-475C-BF15-305D7BB82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8B9BB7-8E76-4F09-BF59-63EE8F36C99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6330E-05F4-475C-BF15-305D7BB82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8B9BB7-8E76-4F09-BF59-63EE8F36C99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6330E-05F4-475C-BF15-305D7BB82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8B9BB7-8E76-4F09-BF59-63EE8F36C99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6330E-05F4-475C-BF15-305D7BB82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8B9BB7-8E76-4F09-BF59-63EE8F36C99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6330E-05F4-475C-BF15-305D7BB82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8B9BB7-8E76-4F09-BF59-63EE8F36C99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6330E-05F4-475C-BF15-305D7BB82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8B9BB7-8E76-4F09-BF59-63EE8F36C99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6330E-05F4-475C-BF15-305D7BB82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8B9BB7-8E76-4F09-BF59-63EE8F36C99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6330E-05F4-475C-BF15-305D7BB82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8B9BB7-8E76-4F09-BF59-63EE8F36C99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6330E-05F4-475C-BF15-305D7BB8217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8B9BB7-8E76-4F09-BF59-63EE8F36C99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96330E-05F4-475C-BF15-305D7BB82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123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8B9BB7-8E76-4F09-BF59-63EE8F36C99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6330E-05F4-475C-BF15-305D7BB82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8B9BB7-8E76-4F09-BF59-63EE8F36C99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6330E-05F4-475C-BF15-305D7BB82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8B9BB7-8E76-4F09-BF59-63EE8F36C99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96330E-05F4-475C-BF15-305D7BB82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22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8B9BB7-8E76-4F09-BF59-63EE8F36C99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96330E-05F4-475C-BF15-305D7BB82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6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8B9BB7-8E76-4F09-BF59-63EE8F36C99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96330E-05F4-475C-BF15-305D7BB82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31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8B9BB7-8E76-4F09-BF59-63EE8F36C99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96330E-05F4-475C-BF15-305D7BB82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35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8B9BB7-8E76-4F09-BF59-63EE8F36C99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96330E-05F4-475C-BF15-305D7BB82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874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8B9BB7-8E76-4F09-BF59-63EE8F36C99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96330E-05F4-475C-BF15-305D7BB82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57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8B9BB7-8E76-4F09-BF59-63EE8F36C99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96330E-05F4-475C-BF15-305D7BB82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02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4303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C8B9BB7-8E76-4F09-BF59-63EE8F36C99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F96330E-05F4-475C-BF15-305D7BB821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Warm-Up: Character Log 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Work: alone OR with a partner who has the same character as you</a:t>
            </a:r>
          </a:p>
          <a:p>
            <a:r>
              <a:rPr lang="en-US" dirty="0"/>
              <a:t>C</a:t>
            </a:r>
            <a:r>
              <a:rPr lang="en-US" dirty="0" smtClean="0"/>
              <a:t>omplete the 1</a:t>
            </a:r>
            <a:r>
              <a:rPr lang="en-US" baseline="30000" dirty="0" smtClean="0"/>
              <a:t>st</a:t>
            </a:r>
            <a:r>
              <a:rPr lang="en-US" dirty="0" smtClean="0"/>
              <a:t> page of character logs for your character (for one chapter only)</a:t>
            </a:r>
          </a:p>
          <a:p>
            <a:r>
              <a:rPr lang="en-US" dirty="0" smtClean="0"/>
              <a:t>If you don’t understand the directions, tell me now. Character logs are homework, due on Tuesday. </a:t>
            </a:r>
          </a:p>
          <a:p>
            <a:r>
              <a:rPr lang="en-US" dirty="0" smtClean="0"/>
              <a:t>Remember, they go in your notebook on pp. 56-57-58.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92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Born Chinese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Read: Chapters 8 &amp; 9 </a:t>
            </a:r>
          </a:p>
          <a:p>
            <a:r>
              <a:rPr lang="en-US" dirty="0" smtClean="0"/>
              <a:t>Finish reading questions and turn them in.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52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Activity: Body Biographies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body biography for the character you chose to focus on in ABC. </a:t>
            </a:r>
          </a:p>
          <a:p>
            <a:r>
              <a:rPr lang="en-US" dirty="0" smtClean="0"/>
              <a:t>Use your character logs to help you – if you’re keeping up, you should already have quotes and evidence identified. </a:t>
            </a:r>
          </a:p>
          <a:p>
            <a:r>
              <a:rPr lang="en-US" dirty="0" smtClean="0"/>
              <a:t>Make sure you ALWAYS use quotes or pieces of the text (cited with page numbers).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8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Body Biographies: are you done?  If not, they are due Tuesday.</a:t>
            </a:r>
          </a:p>
          <a:p>
            <a:endParaRPr lang="en-US" dirty="0"/>
          </a:p>
          <a:p>
            <a:r>
              <a:rPr lang="en-US" dirty="0" smtClean="0"/>
              <a:t>All character logs will be graded on Tuesday (finish for homework).  </a:t>
            </a:r>
          </a:p>
          <a:p>
            <a:endParaRPr lang="en-US" dirty="0"/>
          </a:p>
          <a:p>
            <a:r>
              <a:rPr lang="en-US" dirty="0" smtClean="0"/>
              <a:t>Reading logs and research project essays will be entered by </a:t>
            </a:r>
            <a:r>
              <a:rPr lang="en-US" smtClean="0"/>
              <a:t>Monday 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77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183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iRespondGraphMaster</vt:lpstr>
      <vt:lpstr>Aspect</vt:lpstr>
      <vt:lpstr>Warm-Up: Character Log Work</vt:lpstr>
      <vt:lpstr>American Born Chinese</vt:lpstr>
      <vt:lpstr>Activity: Body Biographies</vt:lpstr>
      <vt:lpstr>Closing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Warm-Up: Character Log Work</dc:title>
  <dc:creator>Alexandra Yeganegi</dc:creator>
  <cp:lastModifiedBy>Alexandra Yeganegi</cp:lastModifiedBy>
  <cp:revision>2</cp:revision>
  <dcterms:created xsi:type="dcterms:W3CDTF">2013-10-11T12:00:29Z</dcterms:created>
  <dcterms:modified xsi:type="dcterms:W3CDTF">2013-10-11T12:05:11Z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</Properties>
</file>