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9" r:id="rId5"/>
    <p:sldId id="258"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F7B5CA0-1B81-478D-9F38-90780B479882}" type="datetimeFigureOut">
              <a:rPr lang="en-US" smtClean="0"/>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547545-A46B-47BF-813D-519FAF2FC501}" type="slidenum">
              <a:rPr lang="en-US" smtClean="0"/>
              <a:t>‹#›</a:t>
            </a:fld>
            <a:endParaRPr lang="en-US"/>
          </a:p>
        </p:txBody>
      </p:sp>
    </p:spTree>
    <p:extLst>
      <p:ext uri="{BB962C8B-B14F-4D97-AF65-F5344CB8AC3E}">
        <p14:creationId xmlns:p14="http://schemas.microsoft.com/office/powerpoint/2010/main" val="1691725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F7B5CA0-1B81-478D-9F38-90780B479882}" type="datetimeFigureOut">
              <a:rPr lang="en-US" smtClean="0"/>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547545-A46B-47BF-813D-519FAF2FC501}" type="slidenum">
              <a:rPr lang="en-US" smtClean="0"/>
              <a:t>‹#›</a:t>
            </a:fld>
            <a:endParaRPr lang="en-US"/>
          </a:p>
        </p:txBody>
      </p:sp>
    </p:spTree>
    <p:extLst>
      <p:ext uri="{BB962C8B-B14F-4D97-AF65-F5344CB8AC3E}">
        <p14:creationId xmlns:p14="http://schemas.microsoft.com/office/powerpoint/2010/main" val="2512723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F7B5CA0-1B81-478D-9F38-90780B479882}" type="datetimeFigureOut">
              <a:rPr lang="en-US" smtClean="0"/>
              <a:t>10/25/2013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5547545-A46B-47BF-813D-519FAF2FC50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7B5CA0-1B81-478D-9F38-90780B479882}" type="datetimeFigureOut">
              <a:rPr lang="en-US" smtClean="0"/>
              <a:t>10/25/2013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547545-A46B-47BF-813D-519FAF2FC50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7B5CA0-1B81-478D-9F38-90780B479882}" type="datetimeFigureOut">
              <a:rPr lang="en-US" smtClean="0"/>
              <a:t>10/25/2013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547545-A46B-47BF-813D-519FAF2FC50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7B5CA0-1B81-478D-9F38-90780B479882}" type="datetimeFigureOut">
              <a:rPr lang="en-US" smtClean="0"/>
              <a:t>10/25/2013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547545-A46B-47BF-813D-519FAF2FC501}"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7B5CA0-1B81-478D-9F38-90780B479882}" type="datetimeFigureOut">
              <a:rPr lang="en-US" smtClean="0"/>
              <a:t>10/25/2013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5547545-A46B-47BF-813D-519FAF2FC501}"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F7B5CA0-1B81-478D-9F38-90780B479882}" type="datetimeFigureOut">
              <a:rPr lang="en-US" smtClean="0"/>
              <a:t>10/25/2013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5547545-A46B-47BF-813D-519FAF2FC501}"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F7B5CA0-1B81-478D-9F38-90780B479882}" type="datetimeFigureOut">
              <a:rPr lang="en-US" smtClean="0"/>
              <a:t>10/25/2013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5547545-A46B-47BF-813D-519FAF2FC501}"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7B5CA0-1B81-478D-9F38-90780B479882}" type="datetimeFigureOut">
              <a:rPr lang="en-US" smtClean="0"/>
              <a:t>10/25/2013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547545-A46B-47BF-813D-519FAF2FC501}"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7B5CA0-1B81-478D-9F38-90780B479882}" type="datetimeFigureOut">
              <a:rPr lang="en-US" smtClean="0"/>
              <a:t>10/25/2013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547545-A46B-47BF-813D-519FAF2FC501}"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F7B5CA0-1B81-478D-9F38-90780B479882}" type="datetimeFigureOut">
              <a:rPr lang="en-US" smtClean="0"/>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547545-A46B-47BF-813D-519FAF2FC501}" type="slidenum">
              <a:rPr lang="en-US" smtClean="0"/>
              <a:t>‹#›</a:t>
            </a:fld>
            <a:endParaRPr lang="en-US"/>
          </a:p>
        </p:txBody>
      </p:sp>
    </p:spTree>
    <p:extLst>
      <p:ext uri="{BB962C8B-B14F-4D97-AF65-F5344CB8AC3E}">
        <p14:creationId xmlns:p14="http://schemas.microsoft.com/office/powerpoint/2010/main" val="14090390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7B5CA0-1B81-478D-9F38-90780B479882}" type="datetimeFigureOut">
              <a:rPr lang="en-US" smtClean="0"/>
              <a:t>10/25/2013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547545-A46B-47BF-813D-519FAF2FC501}"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7B5CA0-1B81-478D-9F38-90780B479882}" type="datetimeFigureOut">
              <a:rPr lang="en-US" smtClean="0"/>
              <a:t>10/25/2013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547545-A46B-47BF-813D-519FAF2FC5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F7B5CA0-1B81-478D-9F38-90780B479882}" type="datetimeFigureOut">
              <a:rPr lang="en-US" smtClean="0"/>
              <a:t>10/25/2013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5547545-A46B-47BF-813D-519FAF2FC501}" type="slidenum">
              <a:rPr lang="en-US" smtClean="0"/>
              <a:t>‹#›</a:t>
            </a:fld>
            <a:endParaRPr lang="en-US"/>
          </a:p>
        </p:txBody>
      </p:sp>
    </p:spTree>
    <p:extLst>
      <p:ext uri="{BB962C8B-B14F-4D97-AF65-F5344CB8AC3E}">
        <p14:creationId xmlns:p14="http://schemas.microsoft.com/office/powerpoint/2010/main" val="255835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F7B5CA0-1B81-478D-9F38-90780B479882}" type="datetimeFigureOut">
              <a:rPr lang="en-US" smtClean="0"/>
              <a:t>10/25/2013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5547545-A46B-47BF-813D-519FAF2FC501}" type="slidenum">
              <a:rPr lang="en-US" smtClean="0"/>
              <a:t>‹#›</a:t>
            </a:fld>
            <a:endParaRPr lang="en-US"/>
          </a:p>
        </p:txBody>
      </p:sp>
    </p:spTree>
    <p:extLst>
      <p:ext uri="{BB962C8B-B14F-4D97-AF65-F5344CB8AC3E}">
        <p14:creationId xmlns:p14="http://schemas.microsoft.com/office/powerpoint/2010/main" val="160926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F7B5CA0-1B81-478D-9F38-90780B479882}" type="datetimeFigureOut">
              <a:rPr lang="en-US" smtClean="0"/>
              <a:t>10/25/2013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5547545-A46B-47BF-813D-519FAF2FC501}" type="slidenum">
              <a:rPr lang="en-US" smtClean="0"/>
              <a:t>‹#›</a:t>
            </a:fld>
            <a:endParaRPr lang="en-US"/>
          </a:p>
        </p:txBody>
      </p:sp>
    </p:spTree>
    <p:extLst>
      <p:ext uri="{BB962C8B-B14F-4D97-AF65-F5344CB8AC3E}">
        <p14:creationId xmlns:p14="http://schemas.microsoft.com/office/powerpoint/2010/main" val="3229850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F7B5CA0-1B81-478D-9F38-90780B479882}" type="datetimeFigureOut">
              <a:rPr lang="en-US" smtClean="0"/>
              <a:t>10/25/2013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5547545-A46B-47BF-813D-519FAF2FC501}" type="slidenum">
              <a:rPr lang="en-US" smtClean="0"/>
              <a:t>‹#›</a:t>
            </a:fld>
            <a:endParaRPr lang="en-US"/>
          </a:p>
        </p:txBody>
      </p:sp>
    </p:spTree>
    <p:extLst>
      <p:ext uri="{BB962C8B-B14F-4D97-AF65-F5344CB8AC3E}">
        <p14:creationId xmlns:p14="http://schemas.microsoft.com/office/powerpoint/2010/main" val="74967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F7B5CA0-1B81-478D-9F38-90780B479882}" type="datetimeFigureOut">
              <a:rPr lang="en-US" smtClean="0"/>
              <a:t>10/25/2013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5547545-A46B-47BF-813D-519FAF2FC501}" type="slidenum">
              <a:rPr lang="en-US" smtClean="0"/>
              <a:t>‹#›</a:t>
            </a:fld>
            <a:endParaRPr lang="en-US"/>
          </a:p>
        </p:txBody>
      </p:sp>
    </p:spTree>
    <p:extLst>
      <p:ext uri="{BB962C8B-B14F-4D97-AF65-F5344CB8AC3E}">
        <p14:creationId xmlns:p14="http://schemas.microsoft.com/office/powerpoint/2010/main" val="62749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F7B5CA0-1B81-478D-9F38-90780B479882}" type="datetimeFigureOut">
              <a:rPr lang="en-US" smtClean="0"/>
              <a:t>10/25/2013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5547545-A46B-47BF-813D-519FAF2FC501}" type="slidenum">
              <a:rPr lang="en-US" smtClean="0"/>
              <a:t>‹#›</a:t>
            </a:fld>
            <a:endParaRPr lang="en-US"/>
          </a:p>
        </p:txBody>
      </p:sp>
    </p:spTree>
    <p:extLst>
      <p:ext uri="{BB962C8B-B14F-4D97-AF65-F5344CB8AC3E}">
        <p14:creationId xmlns:p14="http://schemas.microsoft.com/office/powerpoint/2010/main" val="51091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F7B5CA0-1B81-478D-9F38-90780B479882}" type="datetimeFigureOut">
              <a:rPr lang="en-US" smtClean="0"/>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547545-A46B-47BF-813D-519FAF2FC501}" type="slidenum">
              <a:rPr lang="en-US" smtClean="0"/>
              <a:t>‹#›</a:t>
            </a:fld>
            <a:endParaRPr lang="en-US"/>
          </a:p>
        </p:txBody>
      </p:sp>
    </p:spTree>
    <p:extLst>
      <p:ext uri="{BB962C8B-B14F-4D97-AF65-F5344CB8AC3E}">
        <p14:creationId xmlns:p14="http://schemas.microsoft.com/office/powerpoint/2010/main" val="1022002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11730018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F7B5CA0-1B81-478D-9F38-90780B479882}" type="datetimeFigureOut">
              <a:rPr lang="en-US" smtClean="0"/>
              <a:t>10/25/2013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5547545-A46B-47BF-813D-519FAF2FC5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Seating! </a:t>
            </a:r>
            <a:endParaRPr lang="en-US" dirty="0"/>
          </a:p>
        </p:txBody>
      </p:sp>
      <p:sp>
        <p:nvSpPr>
          <p:cNvPr id="5" name="Content Placeholder 4"/>
          <p:cNvSpPr>
            <a:spLocks noGrp="1"/>
          </p:cNvSpPr>
          <p:nvPr>
            <p:ph idx="1"/>
          </p:nvPr>
        </p:nvSpPr>
        <p:spPr/>
        <p:txBody>
          <a:bodyPr/>
          <a:lstStyle/>
          <a:p>
            <a:r>
              <a:rPr lang="en-US" dirty="0" smtClean="0"/>
              <a:t>If your project is finished, sit inside the “Circle of Trust.” Put your completed project on your desk.  </a:t>
            </a:r>
          </a:p>
          <a:p>
            <a:endParaRPr lang="en-US" dirty="0"/>
          </a:p>
          <a:p>
            <a:r>
              <a:rPr lang="en-US" dirty="0" smtClean="0"/>
              <a:t>If your project is not finished, sit in one of the work seats on the outside wall.  </a:t>
            </a:r>
            <a:endParaRPr lang="en-US" dirty="0"/>
          </a:p>
        </p:txBody>
      </p:sp>
    </p:spTree>
    <p:extLst>
      <p:ext uri="{BB962C8B-B14F-4D97-AF65-F5344CB8AC3E}">
        <p14:creationId xmlns:p14="http://schemas.microsoft.com/office/powerpoint/2010/main" val="2900879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Reflection – p. 62 in NB</a:t>
            </a:r>
            <a:endParaRPr lang="en-US" dirty="0"/>
          </a:p>
        </p:txBody>
      </p:sp>
      <p:sp>
        <p:nvSpPr>
          <p:cNvPr id="3" name="Content Placeholder 2"/>
          <p:cNvSpPr>
            <a:spLocks noGrp="1"/>
          </p:cNvSpPr>
          <p:nvPr>
            <p:ph idx="1"/>
          </p:nvPr>
        </p:nvSpPr>
        <p:spPr>
          <a:xfrm>
            <a:off x="502920" y="530352"/>
            <a:ext cx="8183880" cy="5032248"/>
          </a:xfrm>
        </p:spPr>
        <p:txBody>
          <a:bodyPr>
            <a:normAutofit fontScale="92500" lnSpcReduction="20000"/>
          </a:bodyPr>
          <a:lstStyle/>
          <a:p>
            <a:r>
              <a:rPr lang="en-US" dirty="0" smtClean="0"/>
              <a:t>On p. 62, answer the following questions: </a:t>
            </a:r>
          </a:p>
          <a:p>
            <a:pPr marL="514350" indent="-514350">
              <a:buAutoNum type="arabicParenR"/>
            </a:pPr>
            <a:r>
              <a:rPr lang="en-US" dirty="0" smtClean="0"/>
              <a:t>If I use the rubric to grade myself, what grade would I receive on my project? Why? </a:t>
            </a:r>
          </a:p>
          <a:p>
            <a:pPr marL="514350" indent="-514350">
              <a:buAutoNum type="arabicParenR"/>
            </a:pPr>
            <a:r>
              <a:rPr lang="en-US" dirty="0" smtClean="0"/>
              <a:t>What was the most challenging part of this project? </a:t>
            </a:r>
          </a:p>
          <a:p>
            <a:pPr marL="514350" indent="-514350">
              <a:buAutoNum type="arabicParenR"/>
            </a:pPr>
            <a:r>
              <a:rPr lang="en-US" dirty="0" smtClean="0"/>
              <a:t>What were my strengths on this project? </a:t>
            </a:r>
          </a:p>
          <a:p>
            <a:pPr marL="514350" indent="-514350">
              <a:buAutoNum type="arabicParenR"/>
            </a:pPr>
            <a:r>
              <a:rPr lang="en-US" dirty="0" smtClean="0"/>
              <a:t>What does Ms. Y need to know about how well/badly this project went for me? This may include… project requirements, length of time to work, set-up of drafting and final product, etc. </a:t>
            </a:r>
          </a:p>
          <a:p>
            <a:pPr marL="514350" indent="-514350">
              <a:buAutoNum type="arabicParenR"/>
            </a:pPr>
            <a:r>
              <a:rPr lang="en-US" dirty="0" smtClean="0"/>
              <a:t>This project proves that I can _________ a graphic novel that shows my understanding of ________________________________. </a:t>
            </a:r>
            <a:endParaRPr lang="en-US" dirty="0"/>
          </a:p>
        </p:txBody>
      </p:sp>
    </p:spTree>
    <p:extLst>
      <p:ext uri="{BB962C8B-B14F-4D97-AF65-F5344CB8AC3E}">
        <p14:creationId xmlns:p14="http://schemas.microsoft.com/office/powerpoint/2010/main" val="310061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normAutofit fontScale="92500"/>
          </a:bodyPr>
          <a:lstStyle/>
          <a:p>
            <a:r>
              <a:rPr lang="en-US" dirty="0" smtClean="0"/>
              <a:t>If you’re in the work seats: </a:t>
            </a:r>
          </a:p>
          <a:p>
            <a:pPr>
              <a:buFontTx/>
              <a:buChar char="-"/>
            </a:pPr>
            <a:r>
              <a:rPr lang="en-US" dirty="0" smtClean="0"/>
              <a:t>#1. Write a letter explaining what prevented you from completing your project.  You should include any significant limitations that you feel the class had on you, but also focus on what you personally should have done differently.  This must be at least two paragraphs in length.  </a:t>
            </a:r>
          </a:p>
          <a:p>
            <a:pPr>
              <a:buFontTx/>
              <a:buChar char="-"/>
            </a:pPr>
            <a:r>
              <a:rPr lang="en-US" dirty="0" smtClean="0"/>
              <a:t>#2. Finish your project.  Attach the letter to your project when you are ready to turn it in. </a:t>
            </a:r>
            <a:endParaRPr lang="en-US" dirty="0"/>
          </a:p>
        </p:txBody>
      </p:sp>
    </p:spTree>
    <p:extLst>
      <p:ext uri="{BB962C8B-B14F-4D97-AF65-F5344CB8AC3E}">
        <p14:creationId xmlns:p14="http://schemas.microsoft.com/office/powerpoint/2010/main" val="3624834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a:xfrm>
            <a:off x="502920" y="530352"/>
            <a:ext cx="8183880" cy="4803648"/>
          </a:xfrm>
        </p:spPr>
        <p:txBody>
          <a:bodyPr>
            <a:normAutofit lnSpcReduction="10000"/>
          </a:bodyPr>
          <a:lstStyle/>
          <a:p>
            <a:r>
              <a:rPr lang="en-US" dirty="0" smtClean="0"/>
              <a:t>If you’re inside the circle: </a:t>
            </a:r>
          </a:p>
          <a:p>
            <a:pPr>
              <a:buFontTx/>
              <a:buChar char="-"/>
            </a:pPr>
            <a:r>
              <a:rPr lang="en-US" dirty="0" smtClean="0"/>
              <a:t>Story Time! </a:t>
            </a:r>
          </a:p>
          <a:p>
            <a:pPr>
              <a:buFontTx/>
              <a:buChar char="-"/>
            </a:pPr>
            <a:r>
              <a:rPr lang="en-US" dirty="0" smtClean="0"/>
              <a:t>We’ll rotate the novels to the right.  </a:t>
            </a:r>
          </a:p>
          <a:p>
            <a:pPr>
              <a:buFontTx/>
              <a:buChar char="-"/>
            </a:pPr>
            <a:r>
              <a:rPr lang="en-US" dirty="0" smtClean="0"/>
              <a:t>You have 5 post-it notes that you must use to provide POSITIVE and/or CONSTRUCTIVE commentary on 5 different projects.  Bonus if you can comment on how well the project meets the standards! </a:t>
            </a:r>
          </a:p>
          <a:p>
            <a:pPr>
              <a:buFontTx/>
              <a:buChar char="-"/>
            </a:pPr>
            <a:r>
              <a:rPr lang="en-US" dirty="0" smtClean="0"/>
              <a:t>Keep notes on your favorites, so that you can fill out the voting ballot at the end. </a:t>
            </a:r>
            <a:endParaRPr lang="en-US" dirty="0"/>
          </a:p>
        </p:txBody>
      </p:sp>
    </p:spTree>
    <p:extLst>
      <p:ext uri="{BB962C8B-B14F-4D97-AF65-F5344CB8AC3E}">
        <p14:creationId xmlns:p14="http://schemas.microsoft.com/office/powerpoint/2010/main" val="2260880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a:t>
            </a:r>
            <a:endParaRPr lang="en-US" dirty="0"/>
          </a:p>
        </p:txBody>
      </p:sp>
      <p:sp>
        <p:nvSpPr>
          <p:cNvPr id="3" name="Content Placeholder 2"/>
          <p:cNvSpPr>
            <a:spLocks noGrp="1"/>
          </p:cNvSpPr>
          <p:nvPr>
            <p:ph idx="1"/>
          </p:nvPr>
        </p:nvSpPr>
        <p:spPr/>
        <p:txBody>
          <a:bodyPr/>
          <a:lstStyle/>
          <a:p>
            <a:r>
              <a:rPr lang="en-US" dirty="0" smtClean="0"/>
              <a:t>Make sure you have filled out your ballot.  </a:t>
            </a:r>
          </a:p>
          <a:p>
            <a:r>
              <a:rPr lang="en-US" dirty="0" smtClean="0"/>
              <a:t>Turn it in to Ms. Y. </a:t>
            </a:r>
          </a:p>
          <a:p>
            <a:r>
              <a:rPr lang="en-US" dirty="0" smtClean="0"/>
              <a:t>We’ll have winners for each category. </a:t>
            </a:r>
            <a:endParaRPr lang="en-US" dirty="0"/>
          </a:p>
        </p:txBody>
      </p:sp>
    </p:spTree>
    <p:extLst>
      <p:ext uri="{BB962C8B-B14F-4D97-AF65-F5344CB8AC3E}">
        <p14:creationId xmlns:p14="http://schemas.microsoft.com/office/powerpoint/2010/main" val="96374245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334</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iRespondGraphMaster</vt:lpstr>
      <vt:lpstr>Aspect</vt:lpstr>
      <vt:lpstr>Seating! </vt:lpstr>
      <vt:lpstr>Project Reflection – p. 62 in NB</vt:lpstr>
      <vt:lpstr>Today’s Agenda</vt:lpstr>
      <vt:lpstr>Today’s Agenda</vt:lpstr>
      <vt:lpstr>Voting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Seating! </dc:title>
  <dc:creator>Alexandra Yeganegi</dc:creator>
  <cp:lastModifiedBy>Alexandra Yeganegi</cp:lastModifiedBy>
  <cp:revision>1</cp:revision>
  <dcterms:created xsi:type="dcterms:W3CDTF">2013-10-25T11:39:54Z</dcterms:created>
  <dcterms:modified xsi:type="dcterms:W3CDTF">2013-10-25T11:47:02Z</dcterms:modified>
</cp:coreProperties>
</file>