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E17F0EE0-BD3F-473C-92BA-9EC732464FAB}" type="datetimeFigureOut">
              <a:rPr lang="en-US" smtClean="0"/>
              <a:t>8/20/2013</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41AA43FD-48A2-47E4-9FB9-C0BBC794C2C5}"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17F0EE0-BD3F-473C-92BA-9EC732464FAB}" type="datetimeFigureOut">
              <a:rPr lang="en-US" smtClean="0"/>
              <a:t>8/20/2013</a:t>
            </a:fld>
            <a:endParaRPr lang="en-US"/>
          </a:p>
        </p:txBody>
      </p:sp>
      <p:sp>
        <p:nvSpPr>
          <p:cNvPr id="14" name="Slide Number Placeholder 13"/>
          <p:cNvSpPr>
            <a:spLocks noGrp="1"/>
          </p:cNvSpPr>
          <p:nvPr>
            <p:ph type="sldNum" sz="quarter" idx="11"/>
          </p:nvPr>
        </p:nvSpPr>
        <p:spPr/>
        <p:txBody>
          <a:bodyPr/>
          <a:lstStyle/>
          <a:p>
            <a:fld id="{41AA43FD-48A2-47E4-9FB9-C0BBC794C2C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E17F0EE0-BD3F-473C-92BA-9EC732464FAB}" type="datetimeFigureOut">
              <a:rPr lang="en-US" smtClean="0"/>
              <a:t>8/20/2013</a:t>
            </a:fld>
            <a:endParaRPr lang="en-US"/>
          </a:p>
        </p:txBody>
      </p:sp>
      <p:sp>
        <p:nvSpPr>
          <p:cNvPr id="14" name="Slide Number Placeholder 13"/>
          <p:cNvSpPr>
            <a:spLocks noGrp="1"/>
          </p:cNvSpPr>
          <p:nvPr>
            <p:ph type="sldNum" sz="quarter" idx="11"/>
          </p:nvPr>
        </p:nvSpPr>
        <p:spPr/>
        <p:txBody>
          <a:bodyPr/>
          <a:lstStyle/>
          <a:p>
            <a:fld id="{41AA43FD-48A2-47E4-9FB9-C0BBC794C2C5}"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E17F0EE0-BD3F-473C-92BA-9EC732464FAB}" type="datetimeFigureOut">
              <a:rPr lang="en-US" smtClean="0"/>
              <a:t>8/20/2013</a:t>
            </a:fld>
            <a:endParaRPr lang="en-US"/>
          </a:p>
        </p:txBody>
      </p:sp>
      <p:sp>
        <p:nvSpPr>
          <p:cNvPr id="11" name="Slide Number Placeholder 10"/>
          <p:cNvSpPr>
            <a:spLocks noGrp="1"/>
          </p:cNvSpPr>
          <p:nvPr>
            <p:ph type="sldNum" sz="quarter" idx="11"/>
          </p:nvPr>
        </p:nvSpPr>
        <p:spPr/>
        <p:txBody>
          <a:bodyPr/>
          <a:lstStyle/>
          <a:p>
            <a:fld id="{41AA43FD-48A2-47E4-9FB9-C0BBC794C2C5}"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E17F0EE0-BD3F-473C-92BA-9EC732464FAB}" type="datetimeFigureOut">
              <a:rPr lang="en-US" smtClean="0"/>
              <a:t>8/20/2013</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41AA43FD-48A2-47E4-9FB9-C0BBC794C2C5}"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E17F0EE0-BD3F-473C-92BA-9EC732464FAB}" type="datetimeFigureOut">
              <a:rPr lang="en-US" smtClean="0"/>
              <a:t>8/20/2013</a:t>
            </a:fld>
            <a:endParaRPr lang="en-US"/>
          </a:p>
        </p:txBody>
      </p:sp>
      <p:sp>
        <p:nvSpPr>
          <p:cNvPr id="13" name="Slide Number Placeholder 12"/>
          <p:cNvSpPr>
            <a:spLocks noGrp="1"/>
          </p:cNvSpPr>
          <p:nvPr>
            <p:ph type="sldNum" sz="quarter" idx="11"/>
          </p:nvPr>
        </p:nvSpPr>
        <p:spPr/>
        <p:txBody>
          <a:bodyPr/>
          <a:lstStyle/>
          <a:p>
            <a:fld id="{41AA43FD-48A2-47E4-9FB9-C0BBC794C2C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E17F0EE0-BD3F-473C-92BA-9EC732464FAB}" type="datetimeFigureOut">
              <a:rPr lang="en-US" smtClean="0"/>
              <a:t>8/20/2013</a:t>
            </a:fld>
            <a:endParaRPr lang="en-US"/>
          </a:p>
        </p:txBody>
      </p:sp>
      <p:sp>
        <p:nvSpPr>
          <p:cNvPr id="14" name="Slide Number Placeholder 13"/>
          <p:cNvSpPr>
            <a:spLocks noGrp="1"/>
          </p:cNvSpPr>
          <p:nvPr>
            <p:ph type="sldNum" sz="quarter" idx="11"/>
          </p:nvPr>
        </p:nvSpPr>
        <p:spPr/>
        <p:txBody>
          <a:bodyPr/>
          <a:lstStyle/>
          <a:p>
            <a:fld id="{41AA43FD-48A2-47E4-9FB9-C0BBC794C2C5}"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E17F0EE0-BD3F-473C-92BA-9EC732464FAB}" type="datetimeFigureOut">
              <a:rPr lang="en-US" smtClean="0"/>
              <a:t>8/20/2013</a:t>
            </a:fld>
            <a:endParaRPr lang="en-US"/>
          </a:p>
        </p:txBody>
      </p:sp>
      <p:sp>
        <p:nvSpPr>
          <p:cNvPr id="10" name="Slide Number Placeholder 9"/>
          <p:cNvSpPr>
            <a:spLocks noGrp="1"/>
          </p:cNvSpPr>
          <p:nvPr>
            <p:ph type="sldNum" sz="quarter" idx="11"/>
          </p:nvPr>
        </p:nvSpPr>
        <p:spPr/>
        <p:txBody>
          <a:bodyPr/>
          <a:lstStyle/>
          <a:p>
            <a:fld id="{41AA43FD-48A2-47E4-9FB9-C0BBC794C2C5}"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E17F0EE0-BD3F-473C-92BA-9EC732464FAB}" type="datetimeFigureOut">
              <a:rPr lang="en-US" smtClean="0"/>
              <a:t>8/20/2013</a:t>
            </a:fld>
            <a:endParaRPr lang="en-US"/>
          </a:p>
        </p:txBody>
      </p:sp>
      <p:sp>
        <p:nvSpPr>
          <p:cNvPr id="9" name="Slide Number Placeholder 8"/>
          <p:cNvSpPr>
            <a:spLocks noGrp="1"/>
          </p:cNvSpPr>
          <p:nvPr>
            <p:ph type="sldNum" sz="quarter" idx="11"/>
          </p:nvPr>
        </p:nvSpPr>
        <p:spPr/>
        <p:txBody>
          <a:bodyPr/>
          <a:lstStyle/>
          <a:p>
            <a:fld id="{41AA43FD-48A2-47E4-9FB9-C0BBC794C2C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E17F0EE0-BD3F-473C-92BA-9EC732464FAB}" type="datetimeFigureOut">
              <a:rPr lang="en-US" smtClean="0"/>
              <a:t>8/20/2013</a:t>
            </a:fld>
            <a:endParaRPr lang="en-US"/>
          </a:p>
        </p:txBody>
      </p:sp>
      <p:sp>
        <p:nvSpPr>
          <p:cNvPr id="16" name="Slide Number Placeholder 15"/>
          <p:cNvSpPr>
            <a:spLocks noGrp="1"/>
          </p:cNvSpPr>
          <p:nvPr>
            <p:ph type="sldNum" sz="quarter" idx="11"/>
          </p:nvPr>
        </p:nvSpPr>
        <p:spPr/>
        <p:txBody>
          <a:bodyPr/>
          <a:lstStyle/>
          <a:p>
            <a:fld id="{41AA43FD-48A2-47E4-9FB9-C0BBC794C2C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E17F0EE0-BD3F-473C-92BA-9EC732464FAB}" type="datetimeFigureOut">
              <a:rPr lang="en-US" smtClean="0"/>
              <a:t>8/20/2013</a:t>
            </a:fld>
            <a:endParaRPr lang="en-US"/>
          </a:p>
        </p:txBody>
      </p:sp>
      <p:sp>
        <p:nvSpPr>
          <p:cNvPr id="17" name="Slide Number Placeholder 16"/>
          <p:cNvSpPr>
            <a:spLocks noGrp="1"/>
          </p:cNvSpPr>
          <p:nvPr>
            <p:ph type="sldNum" sz="quarter" idx="11"/>
          </p:nvPr>
        </p:nvSpPr>
        <p:spPr/>
        <p:txBody>
          <a:bodyPr/>
          <a:lstStyle/>
          <a:p>
            <a:fld id="{41AA43FD-48A2-47E4-9FB9-C0BBC794C2C5}"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41AA43FD-48A2-47E4-9FB9-C0BBC794C2C5}"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E17F0EE0-BD3F-473C-92BA-9EC732464FAB}" type="datetimeFigureOut">
              <a:rPr lang="en-US" smtClean="0"/>
              <a:t>8/20/2013</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Sandra Cisneros (Mexican American)</a:t>
            </a:r>
          </a:p>
          <a:p>
            <a:r>
              <a:rPr lang="en-US" dirty="0" smtClean="0"/>
              <a:t>Collection of vignettes/memoirs</a:t>
            </a:r>
          </a:p>
          <a:p>
            <a:r>
              <a:rPr lang="en-US" dirty="0" smtClean="0"/>
              <a:t>What are some major themes? </a:t>
            </a:r>
          </a:p>
          <a:p>
            <a:r>
              <a:rPr lang="en-US" dirty="0" smtClean="0"/>
              <a:t>Where can you identify figurative language?</a:t>
            </a:r>
            <a:endParaRPr lang="en-US" dirty="0"/>
          </a:p>
        </p:txBody>
      </p:sp>
      <p:sp>
        <p:nvSpPr>
          <p:cNvPr id="2" name="Title 1"/>
          <p:cNvSpPr>
            <a:spLocks noGrp="1"/>
          </p:cNvSpPr>
          <p:nvPr>
            <p:ph type="title"/>
          </p:nvPr>
        </p:nvSpPr>
        <p:spPr/>
        <p:txBody>
          <a:bodyPr/>
          <a:lstStyle/>
          <a:p>
            <a:r>
              <a:rPr lang="en-US" dirty="0" smtClean="0"/>
              <a:t>The House on Mango Street</a:t>
            </a:r>
            <a:endParaRPr lang="en-US" dirty="0"/>
          </a:p>
        </p:txBody>
      </p:sp>
    </p:spTree>
    <p:extLst>
      <p:ext uri="{BB962C8B-B14F-4D97-AF65-F5344CB8AC3E}">
        <p14:creationId xmlns:p14="http://schemas.microsoft.com/office/powerpoint/2010/main" val="2070669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What is a one-pager? </a:t>
            </a:r>
          </a:p>
          <a:p>
            <a:pPr lvl="1"/>
            <a:r>
              <a:rPr lang="en-US" sz="1800" dirty="0" smtClean="0"/>
              <a:t>Connect the visual to the verbal</a:t>
            </a:r>
          </a:p>
          <a:p>
            <a:pPr lvl="1"/>
            <a:r>
              <a:rPr lang="en-US" sz="1800" dirty="0" smtClean="0"/>
              <a:t>Way to show your personal response to the text, understanding of the theme, significant quotations, and express what is in your head as you read</a:t>
            </a:r>
          </a:p>
          <a:p>
            <a:pPr marL="457200" lvl="1" indent="0">
              <a:buNone/>
            </a:pPr>
            <a:endParaRPr lang="en-US" sz="1800" dirty="0" smtClean="0"/>
          </a:p>
          <a:p>
            <a:pPr lvl="1"/>
            <a:r>
              <a:rPr lang="en-US" sz="1800" dirty="0" smtClean="0"/>
              <a:t>You must refer to AT LEAST TWO of the excerpts </a:t>
            </a:r>
            <a:endParaRPr lang="en-US" sz="1800" dirty="0"/>
          </a:p>
        </p:txBody>
      </p:sp>
      <p:sp>
        <p:nvSpPr>
          <p:cNvPr id="2" name="Title 1"/>
          <p:cNvSpPr>
            <a:spLocks noGrp="1"/>
          </p:cNvSpPr>
          <p:nvPr>
            <p:ph type="title"/>
          </p:nvPr>
        </p:nvSpPr>
        <p:spPr/>
        <p:txBody>
          <a:bodyPr>
            <a:normAutofit/>
          </a:bodyPr>
          <a:lstStyle/>
          <a:p>
            <a:r>
              <a:rPr lang="en-US" dirty="0" smtClean="0"/>
              <a:t>One-Pager: Response to Literature</a:t>
            </a:r>
            <a:endParaRPr lang="en-US" dirty="0"/>
          </a:p>
        </p:txBody>
      </p:sp>
    </p:spTree>
    <p:extLst>
      <p:ext uri="{BB962C8B-B14F-4D97-AF65-F5344CB8AC3E}">
        <p14:creationId xmlns:p14="http://schemas.microsoft.com/office/powerpoint/2010/main" val="2608382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867400"/>
          </a:xfrm>
        </p:spPr>
        <p:txBody>
          <a:bodyPr>
            <a:noAutofit/>
          </a:bodyPr>
          <a:lstStyle/>
          <a:p>
            <a:pPr marL="0" indent="0">
              <a:buNone/>
            </a:pPr>
            <a:r>
              <a:rPr lang="en-US" sz="2000" dirty="0" smtClean="0"/>
              <a:t>• Be sure to put the title of the text you’re responding to somewhere on the page  where the reader will notice it (This is required). </a:t>
            </a:r>
          </a:p>
          <a:p>
            <a:pPr marL="0" indent="0">
              <a:buNone/>
            </a:pPr>
            <a:r>
              <a:rPr lang="en-US" sz="2000" dirty="0" smtClean="0"/>
              <a:t>• Pull out THREE or more “notable quotes” or phrases that jump out at you, make you  think or wonder, or remind you of something. Write them down anywhere on  your page. Use different colors and/or writing styles to individualize each “quote”  or phrase. </a:t>
            </a:r>
          </a:p>
          <a:p>
            <a:pPr marL="0" indent="0">
              <a:buNone/>
            </a:pPr>
            <a:r>
              <a:rPr lang="en-US" sz="2000" dirty="0" smtClean="0"/>
              <a:t>• Use a visual image, either drawn or cut out from a magazine, which creates a  visual focus- these pictures need to illustrate what pictures you have in your mind  from reading. </a:t>
            </a:r>
          </a:p>
          <a:p>
            <a:pPr marL="0" indent="0">
              <a:buNone/>
            </a:pPr>
            <a:r>
              <a:rPr lang="en-US" sz="2000" dirty="0" smtClean="0"/>
              <a:t>• Make a personal statement about what you have read--what did it mean to you  personally? What is your opinion, final thought, big question or personal </a:t>
            </a:r>
          </a:p>
          <a:p>
            <a:pPr marL="0" indent="0">
              <a:buNone/>
            </a:pPr>
            <a:r>
              <a:rPr lang="en-US" sz="2000" dirty="0" smtClean="0"/>
              <a:t>connection?</a:t>
            </a:r>
          </a:p>
          <a:p>
            <a:pPr marL="0" indent="0">
              <a:buNone/>
            </a:pPr>
            <a:r>
              <a:rPr lang="en-US" sz="2000" dirty="0" smtClean="0"/>
              <a:t>• Ask a question or two and answer it. (about the text)</a:t>
            </a:r>
          </a:p>
          <a:p>
            <a:pPr marL="0" indent="0">
              <a:buNone/>
            </a:pPr>
            <a:r>
              <a:rPr lang="en-US" sz="2000" dirty="0" smtClean="0"/>
              <a:t>• Create it in such a way that your audience will understand something about the  literature from your One Pager.</a:t>
            </a:r>
          </a:p>
          <a:p>
            <a:pPr marL="0" indent="0">
              <a:buNone/>
            </a:pPr>
            <a:endParaRPr lang="en-US" sz="2000"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What to Do </a:t>
            </a:r>
            <a:endParaRPr lang="en-US" dirty="0"/>
          </a:p>
        </p:txBody>
      </p:sp>
    </p:spTree>
    <p:extLst>
      <p:ext uri="{BB962C8B-B14F-4D97-AF65-F5344CB8AC3E}">
        <p14:creationId xmlns:p14="http://schemas.microsoft.com/office/powerpoint/2010/main" val="4043983970"/>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58</TotalTime>
  <Words>269</Words>
  <Application>Microsoft Office PowerPoint</Application>
  <PresentationFormat>On-screen Show (4:3)</PresentationFormat>
  <Paragraphs>19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Composite</vt:lpstr>
      <vt:lpstr>The House on Mango Street</vt:lpstr>
      <vt:lpstr>One-Pager: Response to Literature</vt:lpstr>
      <vt:lpstr>What to Do </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Yeganegi</dc:creator>
  <cp:lastModifiedBy>Alexandra Yeganegi</cp:lastModifiedBy>
  <cp:revision>3</cp:revision>
  <dcterms:created xsi:type="dcterms:W3CDTF">2013-08-20T11:44:46Z</dcterms:created>
  <dcterms:modified xsi:type="dcterms:W3CDTF">2013-08-20T12:42:56Z</dcterms:modified>
</cp:coreProperties>
</file>