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FFFAD4-168F-4BC1-874C-E0592AC498B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2D290E-4BAE-49D4-85CE-3F2FDC534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3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FFFAD4-168F-4BC1-874C-E0592AC498B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2D290E-4BAE-49D4-85CE-3F2FDC534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FFAD4-168F-4BC1-874C-E0592AC498B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D290E-4BAE-49D4-85CE-3F2FDC534B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FFAD4-168F-4BC1-874C-E0592AC498B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D290E-4BAE-49D4-85CE-3F2FDC534B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FFAD4-168F-4BC1-874C-E0592AC498B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D290E-4BAE-49D4-85CE-3F2FDC534B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FFAD4-168F-4BC1-874C-E0592AC498B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D290E-4BAE-49D4-85CE-3F2FDC534B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FFAD4-168F-4BC1-874C-E0592AC498B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D290E-4BAE-49D4-85CE-3F2FDC534B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FFAD4-168F-4BC1-874C-E0592AC498B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D290E-4BAE-49D4-85CE-3F2FDC534B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FFAD4-168F-4BC1-874C-E0592AC498B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D290E-4BAE-49D4-85CE-3F2FDC534B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FFAD4-168F-4BC1-874C-E0592AC498B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D290E-4BAE-49D4-85CE-3F2FDC534B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FFAD4-168F-4BC1-874C-E0592AC498B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D290E-4BAE-49D4-85CE-3F2FDC534BB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FFFAD4-168F-4BC1-874C-E0592AC498B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2D290E-4BAE-49D4-85CE-3F2FDC534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982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FFAD4-168F-4BC1-874C-E0592AC498B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D290E-4BAE-49D4-85CE-3F2FDC534B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FFAD4-168F-4BC1-874C-E0592AC498B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2D290E-4BAE-49D4-85CE-3F2FDC534B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FFFAD4-168F-4BC1-874C-E0592AC498B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2D290E-4BAE-49D4-85CE-3F2FDC534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FFFAD4-168F-4BC1-874C-E0592AC498B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2D290E-4BAE-49D4-85CE-3F2FDC534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FFFAD4-168F-4BC1-874C-E0592AC498B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2D290E-4BAE-49D4-85CE-3F2FDC534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86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FFFAD4-168F-4BC1-874C-E0592AC498B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2D290E-4BAE-49D4-85CE-3F2FDC534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5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FFFAD4-168F-4BC1-874C-E0592AC498B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2D290E-4BAE-49D4-85CE-3F2FDC534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2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FFFAD4-168F-4BC1-874C-E0592AC498B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2D290E-4BAE-49D4-85CE-3F2FDC534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FFFAD4-168F-4BC1-874C-E0592AC498B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2D290E-4BAE-49D4-85CE-3F2FDC534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484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7FFFAD4-168F-4BC1-874C-E0592AC498B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42D290E-4BAE-49D4-85CE-3F2FDC534B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form Ms. Y gave you at the door, which is kind of like a progress report for how you’re doing in the class so far.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0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Quick Writes – p.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What does it mean to be “undocumented”? </a:t>
            </a:r>
          </a:p>
          <a:p>
            <a:r>
              <a:rPr lang="en-US" dirty="0" smtClean="0"/>
              <a:t>2) What are some of the challenges you think undocumented citizens might face? </a:t>
            </a:r>
          </a:p>
          <a:p>
            <a:r>
              <a:rPr lang="en-US" dirty="0" smtClean="0"/>
              <a:t>3) What would undocumented citizens need to express in their memoirs?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4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Connections… p. 20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74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Text-to-Self Connections</a:t>
            </a:r>
          </a:p>
          <a:p>
            <a:pPr lvl="1"/>
            <a:r>
              <a:rPr lang="en-US" dirty="0" smtClean="0"/>
              <a:t>Connect your reading to your own life or personal experiences</a:t>
            </a:r>
          </a:p>
          <a:p>
            <a:pPr marL="347472" lvl="1" indent="0">
              <a:buNone/>
            </a:pPr>
            <a:endParaRPr lang="en-US" dirty="0" smtClean="0"/>
          </a:p>
          <a:p>
            <a:r>
              <a:rPr lang="en-US" dirty="0" smtClean="0"/>
              <a:t>Text-to-World Connections</a:t>
            </a:r>
          </a:p>
          <a:p>
            <a:pPr lvl="1"/>
            <a:r>
              <a:rPr lang="en-US" dirty="0" smtClean="0"/>
              <a:t>Connect your reading to the world around us, current events, things you’ve seen on the news, etc. </a:t>
            </a:r>
          </a:p>
          <a:p>
            <a:pPr marL="347472" lvl="1" indent="0">
              <a:buNone/>
            </a:pPr>
            <a:endParaRPr lang="en-US" dirty="0" smtClean="0"/>
          </a:p>
          <a:p>
            <a:r>
              <a:rPr lang="en-US" dirty="0" smtClean="0"/>
              <a:t>Text-to-Text Connections </a:t>
            </a:r>
          </a:p>
          <a:p>
            <a:pPr lvl="1"/>
            <a:r>
              <a:rPr lang="en-US" dirty="0" smtClean="0"/>
              <a:t>Connect your reading to other texts you have read in the past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4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“My Life as an Undocumented Immigrant” – informational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ELACC9-10RI1: Cite strong and thorough textual evidence to support analysis of what the text says explicitly as well as inferences drawn from the text.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Complete the TAPS handout as you read the article (goes on p. 21 in your notebook). </a:t>
            </a:r>
          </a:p>
        </p:txBody>
      </p:sp>
    </p:spTree>
    <p:extLst>
      <p:ext uri="{BB962C8B-B14F-4D97-AF65-F5344CB8AC3E}">
        <p14:creationId xmlns:p14="http://schemas.microsoft.com/office/powerpoint/2010/main" val="227370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one reading log entry for “My Life as an Undocumented Immigrant” </a:t>
            </a:r>
          </a:p>
          <a:p>
            <a:pPr lvl="1"/>
            <a:r>
              <a:rPr lang="en-US" sz="2800" dirty="0" smtClean="0"/>
              <a:t>Jose Antonio Vargas </a:t>
            </a:r>
          </a:p>
          <a:p>
            <a:pPr lvl="1"/>
            <a:r>
              <a:rPr lang="en-US" sz="2800" dirty="0" smtClean="0"/>
              <a:t>Filipino </a:t>
            </a:r>
          </a:p>
          <a:p>
            <a:pPr marL="34747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7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206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iRespondGraphMaster</vt:lpstr>
      <vt:lpstr>Aspect</vt:lpstr>
      <vt:lpstr>Warm-Up </vt:lpstr>
      <vt:lpstr>Quick Writes – p. 20</vt:lpstr>
      <vt:lpstr>Making Connections… p. 20 </vt:lpstr>
      <vt:lpstr>“My Life as an Undocumented Immigrant” – informational text</vt:lpstr>
      <vt:lpstr>Summarizer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</dc:title>
  <dc:creator>Alexandra Yeganegi</dc:creator>
  <cp:lastModifiedBy>Alexandra Yeganegi</cp:lastModifiedBy>
  <cp:revision>2</cp:revision>
  <dcterms:created xsi:type="dcterms:W3CDTF">2013-08-26T19:15:00Z</dcterms:created>
  <dcterms:modified xsi:type="dcterms:W3CDTF">2013-08-26T19:27:34Z</dcterms:modified>
</cp:coreProperties>
</file>