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60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0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83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08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83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8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0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4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55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341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8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3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3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35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AB1AF0-7615-4711-93C8-3AEF4C2F1B95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6062EB-9BAF-4E5E-895A-92D948E6BF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5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Brainstorm… p. 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color symbolism?  </a:t>
            </a:r>
          </a:p>
          <a:p>
            <a:r>
              <a:rPr lang="en-US" dirty="0" smtClean="0"/>
              <a:t>Do some brainstorming/write down everything you can remember about different colors and what they symbolize.  </a:t>
            </a:r>
          </a:p>
          <a:p>
            <a:r>
              <a:rPr lang="en-US" dirty="0" smtClean="0"/>
              <a:t>Start thinking about the colors that really represent you and/or some of your most significant memories.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 Chip Poetry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Summer Sigh is the color of July</a:t>
            </a:r>
          </a:p>
          <a:p>
            <a:pPr marL="68580" indent="0">
              <a:buNone/>
            </a:pPr>
            <a:r>
              <a:rPr lang="en-US" dirty="0"/>
              <a:t>I remember mint chocolate chip birthday cake</a:t>
            </a:r>
          </a:p>
          <a:p>
            <a:pPr marL="68580" indent="0">
              <a:buNone/>
            </a:pPr>
            <a:r>
              <a:rPr lang="en-US" dirty="0"/>
              <a:t>and how it felt to be able to invite everyone I knew</a:t>
            </a:r>
          </a:p>
          <a:p>
            <a:pPr marL="68580" indent="0">
              <a:buNone/>
            </a:pPr>
            <a:r>
              <a:rPr lang="en-US" dirty="0"/>
              <a:t>I can still hear my mom wondering aloud if we had left anyone out</a:t>
            </a:r>
          </a:p>
          <a:p>
            <a:pPr marL="68580" indent="0">
              <a:buNone/>
            </a:pPr>
            <a:r>
              <a:rPr lang="en-US" dirty="0"/>
              <a:t>I can still see my dad showing off the severed thumb trick...again</a:t>
            </a:r>
          </a:p>
          <a:p>
            <a:pPr marL="68580" indent="0">
              <a:buNone/>
            </a:pPr>
            <a:r>
              <a:rPr lang="en-US" dirty="0"/>
              <a:t>I miss my grandparents gathered around the picnic table waiting for my wish</a:t>
            </a:r>
          </a:p>
          <a:p>
            <a:pPr marL="68580" indent="0">
              <a:buNone/>
            </a:pPr>
            <a:r>
              <a:rPr lang="en-US" dirty="0"/>
              <a:t>Summer Sigh is the color of days melting away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6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Paint Chip Poetry -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Select a color that reminds you of a childhood memory.  </a:t>
            </a:r>
            <a:endParaRPr lang="en-US" dirty="0" smtClean="0"/>
          </a:p>
          <a:p>
            <a:r>
              <a:rPr lang="en-US" dirty="0" smtClean="0"/>
              <a:t>Draft on p. 22.  Do your final draft when ready. 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dirty="0"/>
              <a:t>[Paint color's name] is the color of __________________</a:t>
            </a:r>
          </a:p>
          <a:p>
            <a:pPr marL="68580" indent="0">
              <a:buNone/>
            </a:pPr>
            <a:r>
              <a:rPr lang="en-US" dirty="0"/>
              <a:t>I remember __________________</a:t>
            </a:r>
          </a:p>
          <a:p>
            <a:pPr marL="68580" indent="0">
              <a:buNone/>
            </a:pPr>
            <a:r>
              <a:rPr lang="en-US" dirty="0"/>
              <a:t>and how it felt to__________________</a:t>
            </a:r>
          </a:p>
          <a:p>
            <a:pPr marL="68580" indent="0">
              <a:buNone/>
            </a:pPr>
            <a:r>
              <a:rPr lang="en-US" dirty="0"/>
              <a:t>I can still hear__________________</a:t>
            </a:r>
          </a:p>
          <a:p>
            <a:pPr marL="68580" indent="0">
              <a:buNone/>
            </a:pPr>
            <a:r>
              <a:rPr lang="en-US" dirty="0"/>
              <a:t>I can still see __________________</a:t>
            </a:r>
          </a:p>
          <a:p>
            <a:pPr marL="68580" indent="0">
              <a:buNone/>
            </a:pPr>
            <a:r>
              <a:rPr lang="en-US" dirty="0"/>
              <a:t>I miss__________________</a:t>
            </a:r>
          </a:p>
          <a:p>
            <a:pPr marL="68580" indent="0">
              <a:buNone/>
            </a:pPr>
            <a:r>
              <a:rPr lang="en-US" dirty="0"/>
              <a:t>[Paint color's name] is the color of 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Analysis 101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Figure out what lesson you’re supposed to learn from the poem. This is probably the theme. </a:t>
            </a:r>
          </a:p>
          <a:p>
            <a:r>
              <a:rPr lang="en-US" dirty="0" smtClean="0"/>
              <a:t>Figure out the author’s feeling/emotions. This is tone. </a:t>
            </a:r>
          </a:p>
          <a:p>
            <a:r>
              <a:rPr lang="en-US" dirty="0" smtClean="0"/>
              <a:t>Figure out your feelings/emotions/the effect(s) the poem had on you. This is mood. </a:t>
            </a:r>
          </a:p>
          <a:p>
            <a:r>
              <a:rPr lang="en-US" dirty="0" smtClean="0"/>
              <a:t>Don’t be scared. It’s just a poem!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One-Pagers: Response to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Again… don’t be scared! </a:t>
            </a:r>
          </a:p>
          <a:p>
            <a:r>
              <a:rPr lang="en-US" dirty="0" smtClean="0"/>
              <a:t>Use the handout provided to help guide you.  </a:t>
            </a:r>
          </a:p>
          <a:p>
            <a:r>
              <a:rPr lang="en-US" dirty="0" smtClean="0"/>
              <a:t>Put this handout: One-Pagers – on p. 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RL1: Read a poem and cite strong and thorough textual evidence that supports your analysis of the text.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Directions:</a:t>
            </a:r>
          </a:p>
          <a:p>
            <a:r>
              <a:rPr lang="en-US" dirty="0" smtClean="0"/>
              <a:t>1) Read your poem. Consider annotating. </a:t>
            </a:r>
          </a:p>
          <a:p>
            <a:r>
              <a:rPr lang="en-US" dirty="0" smtClean="0"/>
              <a:t>2) Answer the poetry analysis questions</a:t>
            </a:r>
            <a:r>
              <a:rPr lang="en-US" dirty="0" smtClean="0"/>
              <a:t>. (goes on p. 24)</a:t>
            </a:r>
            <a:endParaRPr lang="en-US" dirty="0" smtClean="0"/>
          </a:p>
          <a:p>
            <a:r>
              <a:rPr lang="en-US" dirty="0" smtClean="0"/>
              <a:t>3) Complete a one-pager. </a:t>
            </a:r>
          </a:p>
        </p:txBody>
      </p:sp>
    </p:spTree>
    <p:extLst>
      <p:ext uri="{BB962C8B-B14F-4D97-AF65-F5344CB8AC3E}">
        <p14:creationId xmlns:p14="http://schemas.microsoft.com/office/powerpoint/2010/main" val="138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22 – Brainstorm &amp; Paint Chip Poem </a:t>
            </a:r>
          </a:p>
          <a:p>
            <a:r>
              <a:rPr lang="en-US" dirty="0" smtClean="0"/>
              <a:t>P. 23 – One-Pager: Response to Lit. </a:t>
            </a:r>
          </a:p>
          <a:p>
            <a:r>
              <a:rPr lang="en-US" dirty="0" smtClean="0"/>
              <a:t>P. 24 – Poetry Analysis – “Name of my Poem”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iRespondGraphMaster</vt:lpstr>
      <vt:lpstr>Austin</vt:lpstr>
      <vt:lpstr>iRespondQuestionMaster</vt:lpstr>
      <vt:lpstr>Brainstorm… p. 22</vt:lpstr>
      <vt:lpstr>Paint Chip Poetry - Example</vt:lpstr>
      <vt:lpstr>Paint Chip Poetry - Template</vt:lpstr>
      <vt:lpstr>Poetry Analysis 101 </vt:lpstr>
      <vt:lpstr>One-Pagers: Response to Literature</vt:lpstr>
      <vt:lpstr>Poetry Activity </vt:lpstr>
      <vt:lpstr>Table of Contents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Brainstorm… p. 22</dc:title>
  <dc:creator>Alexandra Yeganegi</dc:creator>
  <cp:lastModifiedBy>Alexandra Yeganegi</cp:lastModifiedBy>
  <cp:revision>2</cp:revision>
  <dcterms:created xsi:type="dcterms:W3CDTF">2013-08-28T20:42:14Z</dcterms:created>
  <dcterms:modified xsi:type="dcterms:W3CDTF">2013-08-28T20:51:21Z</dcterms:modified>
</cp:coreProperties>
</file>