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5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87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58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87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830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7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5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95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6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83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2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9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6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0104B-EE6D-4F17-96DD-B19D63EA5A5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0CCED-23F8-4AD7-8EC5-C81DB57F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293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3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Graphic Novel Terms &amp; Concepts Quiz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have 10 minutes on your own. </a:t>
            </a:r>
          </a:p>
          <a:p>
            <a:endParaRPr lang="en-US" b="1" dirty="0"/>
          </a:p>
          <a:p>
            <a:r>
              <a:rPr lang="en-US" b="1" dirty="0" smtClean="0"/>
              <a:t>When I say so, you may take out your notebook and use your notebook for 10 more minutes. </a:t>
            </a:r>
          </a:p>
        </p:txBody>
      </p:sp>
    </p:spTree>
    <p:extLst>
      <p:ext uri="{BB962C8B-B14F-4D97-AF65-F5344CB8AC3E}">
        <p14:creationId xmlns:p14="http://schemas.microsoft.com/office/powerpoint/2010/main" val="31349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back of your quiz, answer the following questions: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Other than teen angst, what is one theme of </a:t>
            </a:r>
            <a:r>
              <a:rPr lang="en-US" i="1" dirty="0" smtClean="0"/>
              <a:t>American Born Chinese</a:t>
            </a:r>
            <a:r>
              <a:rPr lang="en-US" dirty="0" smtClean="0"/>
              <a:t>? 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are the three main characters? 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name of the novel that originally told the story of the Monkey King? </a:t>
            </a:r>
          </a:p>
        </p:txBody>
      </p:sp>
    </p:spTree>
    <p:extLst>
      <p:ext uri="{BB962C8B-B14F-4D97-AF65-F5344CB8AC3E}">
        <p14:creationId xmlns:p14="http://schemas.microsoft.com/office/powerpoint/2010/main" val="33546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Time!!!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are reading Chapters 2, 3, and 4.  </a:t>
            </a:r>
          </a:p>
          <a:p>
            <a:endParaRPr lang="en-US" dirty="0"/>
          </a:p>
          <a:p>
            <a:r>
              <a:rPr lang="en-US" dirty="0" smtClean="0"/>
              <a:t>Don’t forget to keep up with your reading questions as we go.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Character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Unpacking the standard – what do you have to do?  What do you have to know?  </a:t>
            </a:r>
          </a:p>
          <a:p>
            <a:endParaRPr lang="en-US" dirty="0"/>
          </a:p>
          <a:p>
            <a:r>
              <a:rPr lang="en-US" dirty="0" smtClean="0"/>
              <a:t>Complete the character log for your chosen character based on the chapters we have read so far.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Goes in notebook – pp. 56-57-58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0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iRespondGraphMaster</vt:lpstr>
      <vt:lpstr>Aspect</vt:lpstr>
      <vt:lpstr>iRespondQuestionMaster</vt:lpstr>
      <vt:lpstr>Warm-Up: Graphic Novel Terms &amp; Concepts Quiz </vt:lpstr>
      <vt:lpstr>Bonus Questions</vt:lpstr>
      <vt:lpstr>Reading Time!!! </vt:lpstr>
      <vt:lpstr>ABC Character Logs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Graphic Novel Terms &amp; Concepts Quiz </dc:title>
  <dc:creator>Alexandra Yeganegi</dc:creator>
  <cp:lastModifiedBy>Alexandra Yeganegi</cp:lastModifiedBy>
  <cp:revision>3</cp:revision>
  <dcterms:created xsi:type="dcterms:W3CDTF">2013-10-01T19:24:51Z</dcterms:created>
  <dcterms:modified xsi:type="dcterms:W3CDTF">2013-10-01T20:18:35Z</dcterms:modified>
</cp:coreProperties>
</file>